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9.jpg" ContentType="image/jpg"/>
  <Override PartName="/ppt/media/image11.jpg" ContentType="image/jpg"/>
  <Override PartName="/ppt/media/image12.jpg" ContentType="image/jpg"/>
  <Override PartName="/ppt/media/image13.jpg" ContentType="image/jpg"/>
  <Override PartName="/ppt/media/image14.jpg" ContentType="image/jpg"/>
  <Override PartName="/ppt/notesSlides/notesSlide1.xml" ContentType="application/vnd.openxmlformats-officedocument.presentationml.notesSlide+xml"/>
  <Override PartName="/ppt/media/image16.jpg" ContentType="image/jpg"/>
  <Override PartName="/ppt/media/image17.jpg" ContentType="image/jpg"/>
  <Override PartName="/ppt/media/image18.jpg" ContentType="image/jpg"/>
  <Override PartName="/ppt/media/image19.jpg" ContentType="image/jp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39.jpg" ContentType="image/jpg"/>
  <Override PartName="/ppt/media/image40.jpg" ContentType="image/jpg"/>
  <Override PartName="/ppt/notesSlides/notesSlide4.xml" ContentType="application/vnd.openxmlformats-officedocument.presentationml.notesSlide+xml"/>
  <Override PartName="/ppt/media/image42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691" r:id="rId2"/>
    <p:sldId id="4692" r:id="rId3"/>
    <p:sldId id="4693" r:id="rId4"/>
    <p:sldId id="4699" r:id="rId5"/>
    <p:sldId id="4700" r:id="rId6"/>
    <p:sldId id="4714" r:id="rId7"/>
    <p:sldId id="4703" r:id="rId8"/>
    <p:sldId id="4706" r:id="rId9"/>
    <p:sldId id="4704" r:id="rId10"/>
    <p:sldId id="4711" r:id="rId11"/>
    <p:sldId id="4694" r:id="rId12"/>
    <p:sldId id="4707" r:id="rId13"/>
    <p:sldId id="4708" r:id="rId14"/>
    <p:sldId id="4709" r:id="rId15"/>
    <p:sldId id="4687" r:id="rId16"/>
    <p:sldId id="4712" r:id="rId17"/>
    <p:sldId id="4695" r:id="rId18"/>
    <p:sldId id="4710" r:id="rId19"/>
    <p:sldId id="4696" r:id="rId20"/>
    <p:sldId id="4713" r:id="rId21"/>
    <p:sldId id="4697" r:id="rId2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ri Bae" initials="YB" lastIdx="9" clrIdx="0">
    <p:extLst>
      <p:ext uri="{19B8F6BF-5375-455C-9EA6-DF929625EA0E}">
        <p15:presenceInfo xmlns:p15="http://schemas.microsoft.com/office/powerpoint/2012/main" userId="S-1-5-21-191130273-305881739-1540833222-94951" providerId="AD"/>
      </p:ext>
    </p:extLst>
  </p:cmAuthor>
  <p:cmAuthor id="2" name="Windows 사용자" initials="W사" lastIdx="1" clrIdx="1">
    <p:extLst>
      <p:ext uri="{19B8F6BF-5375-455C-9EA6-DF929625EA0E}">
        <p15:presenceInfo xmlns:p15="http://schemas.microsoft.com/office/powerpoint/2012/main" userId="Windows 사용자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F3FF"/>
    <a:srgbClr val="030617"/>
    <a:srgbClr val="03030F"/>
    <a:srgbClr val="030517"/>
    <a:srgbClr val="000000"/>
    <a:srgbClr val="E6E6E6"/>
    <a:srgbClr val="202020"/>
    <a:srgbClr val="091047"/>
    <a:srgbClr val="42FFEF"/>
    <a:srgbClr val="0A1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6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9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34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F30EA721-279E-D836-0830-5C9649740C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AA3DD56-BB0D-6FE8-A12E-8431458E90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B1CEF-24B8-40E6-9C97-643F8D76F16F}" type="datetimeFigureOut">
              <a:rPr lang="ko-KR" altLang="en-US" smtClean="0"/>
              <a:t>2025-06-12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1F64393-79EB-916E-445C-C424BE6D91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D73B8C7-C5C7-6090-C1F2-4CE6EEE12A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DF1CE-6A90-487C-B866-DEA2908D27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3492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FA985-AC96-4785-B490-2D8E5DEC6EB8}" type="datetimeFigureOut">
              <a:rPr lang="ko-KR" altLang="en-US" smtClean="0"/>
              <a:t>2025-06-12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917B2-27A7-4296-8A3B-FDF55435F6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4862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ko-KR" dirty="0"/>
              <a:t>Between Kahlo, Ruben, and Warhol ,</a:t>
            </a:r>
          </a:p>
          <a:p>
            <a:pPr algn="l"/>
            <a:r>
              <a:rPr lang="en-US" altLang="ko-KR" dirty="0"/>
              <a:t>Which waiting rooms should they use?</a:t>
            </a:r>
          </a:p>
          <a:p>
            <a:pPr algn="l"/>
            <a:r>
              <a:rPr lang="en-US" altLang="ko-KR" dirty="0">
                <a:solidFill>
                  <a:srgbClr val="FFC000"/>
                </a:solidFill>
              </a:rPr>
              <a:t>VN: Speakers should use Warhol since that room is bigger</a:t>
            </a:r>
            <a:endParaRPr lang="ko-KR" altLang="en-US" dirty="0">
              <a:solidFill>
                <a:srgbClr val="FFC000"/>
              </a:solidFill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917B2-27A7-4296-8A3B-FDF55435F683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1030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ko-KR" dirty="0"/>
              <a:t>What about Wireless MIC is mandatory for all speakers? Do we have enough Hand MIC?</a:t>
            </a:r>
          </a:p>
          <a:p>
            <a:pPr algn="l"/>
            <a:r>
              <a:rPr lang="en-US" altLang="ko-KR" dirty="0">
                <a:solidFill>
                  <a:srgbClr val="FFC000"/>
                </a:solidFill>
              </a:rPr>
              <a:t>VN: We should let the speakers choose which mic they prefer, as we have enough of both.</a:t>
            </a:r>
            <a:endParaRPr lang="ko-KR" altLang="en-US" dirty="0">
              <a:solidFill>
                <a:srgbClr val="FFC000"/>
              </a:solidFill>
            </a:endParaRPr>
          </a:p>
          <a:p>
            <a:pPr algn="l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917B2-27A7-4296-8A3B-FDF55435F683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1633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917B2-27A7-4296-8A3B-FDF55435F683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9321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917B2-27A7-4296-8A3B-FDF55435F683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9631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1lin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5DEF76DE-09D8-3ABD-FCBD-ED3DDA34A9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텍스트 개체 틀 18">
            <a:extLst>
              <a:ext uri="{FF2B5EF4-FFF2-40B4-BE49-F238E27FC236}">
                <a16:creationId xmlns:a16="http://schemas.microsoft.com/office/drawing/2014/main" id="{505AC138-E4CB-8313-23BF-E2581B05A6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3764" y="5860650"/>
            <a:ext cx="3301901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kumimoji="0" lang="ko-KR" altLang="en-US" sz="1400" b="0" i="0" u="none" strike="noStrike" kern="0" cap="none" spc="0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SamsungOneKorean 400" panose="020B0503030303020204" pitchFamily="34" charset="-127"/>
                <a:cs typeface="Samsung Sharp Sans Medium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dirty="0"/>
              <a:t>Title, Department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dirty="0"/>
              <a:t>Samsung Semiconductor (14)</a:t>
            </a:r>
            <a:endParaRPr kumimoji="1" lang="ko-KR" altLang="en-US" dirty="0"/>
          </a:p>
        </p:txBody>
      </p:sp>
      <p:sp>
        <p:nvSpPr>
          <p:cNvPr id="3" name="텍스트 개체 틀 18">
            <a:extLst>
              <a:ext uri="{FF2B5EF4-FFF2-40B4-BE49-F238E27FC236}">
                <a16:creationId xmlns:a16="http://schemas.microsoft.com/office/drawing/2014/main" id="{619F4B8A-B6D7-5E91-698B-8D7FC4571C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3764" y="5441241"/>
            <a:ext cx="3301901" cy="403225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>
            <a:lvl1pPr marL="0" indent="0">
              <a:buNone/>
              <a:defRPr kumimoji="0" lang="ko-KR" altLang="en-US" sz="2000" b="0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SamsungOneKorean 700" panose="020B0503030303020204" pitchFamily="34" charset="-127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dirty="0"/>
              <a:t>Presenter Name (20)</a:t>
            </a:r>
            <a:endParaRPr kumimoji="1" lang="ko-KR" altLang="en-US" dirty="0"/>
          </a:p>
        </p:txBody>
      </p:sp>
      <p:sp>
        <p:nvSpPr>
          <p:cNvPr id="4" name="텍스트 개체 틀 18">
            <a:extLst>
              <a:ext uri="{FF2B5EF4-FFF2-40B4-BE49-F238E27FC236}">
                <a16:creationId xmlns:a16="http://schemas.microsoft.com/office/drawing/2014/main" id="{9F0FFC40-1E27-8B2A-C1BD-246CE343C3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3764" y="3227387"/>
            <a:ext cx="11166643" cy="40322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kumimoji="0" lang="ko-KR" altLang="en-US" sz="2000" b="0" i="0" u="none" strike="noStrike" kern="0" cap="none" spc="0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SamsungOneKorean 400" panose="020B0503030303020204" pitchFamily="34" charset="-127"/>
                <a:cs typeface="Samsung Sharp Sans Medium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dirty="0"/>
              <a:t>Presentation subtitle (20)</a:t>
            </a:r>
            <a:endParaRPr kumimoji="1" lang="ko-KR" altLang="en-US" dirty="0"/>
          </a:p>
        </p:txBody>
      </p:sp>
      <p:sp>
        <p:nvSpPr>
          <p:cNvPr id="5" name="제목 12">
            <a:extLst>
              <a:ext uri="{FF2B5EF4-FFF2-40B4-BE49-F238E27FC236}">
                <a16:creationId xmlns:a16="http://schemas.microsoft.com/office/drawing/2014/main" id="{0227A882-B25B-B98E-FD3C-4EEE84820A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764" y="2425467"/>
            <a:ext cx="11166643" cy="707886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kumimoji="0" lang="ko-KR" altLang="en-US" sz="4000" b="0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SamsungOneKorean 700" panose="020B0503030303020204" pitchFamily="34" charset="-127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dirty="0"/>
              <a:t>Presentation title (40)</a:t>
            </a:r>
            <a:endParaRPr kumimoji="1" lang="ko-KR" altLang="en-US" dirty="0"/>
          </a:p>
        </p:txBody>
      </p:sp>
      <p:pic>
        <p:nvPicPr>
          <p:cNvPr id="6" name="그림 5" descr="텍스트, 바퀴, 기어, 클립아트이(가) 표시된 사진&#10;&#10;자동 생성된 설명">
            <a:extLst>
              <a:ext uri="{FF2B5EF4-FFF2-40B4-BE49-F238E27FC236}">
                <a16:creationId xmlns:a16="http://schemas.microsoft.com/office/drawing/2014/main" id="{DBD346C1-B71E-6D7D-BA9E-2476BCD0FA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48865" y="223706"/>
            <a:ext cx="1223591" cy="18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37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1lin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ED44BE4D-468E-F962-FE4C-9202895BAF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텍스트 개체 틀 18">
            <a:extLst>
              <a:ext uri="{FF2B5EF4-FFF2-40B4-BE49-F238E27FC236}">
                <a16:creationId xmlns:a16="http://schemas.microsoft.com/office/drawing/2014/main" id="{505AC138-E4CB-8313-23BF-E2581B05A6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3764" y="5860650"/>
            <a:ext cx="3301901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kumimoji="0" lang="ko-KR" altLang="en-US" sz="1400" b="0" i="0" u="none" strike="noStrike" kern="0" cap="none" spc="0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SamsungOneKorean 400" panose="020B0503030303020204" pitchFamily="34" charset="-127"/>
                <a:cs typeface="Samsung Sharp Sans Medium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dirty="0"/>
              <a:t>Title, Department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dirty="0"/>
              <a:t>Samsung Semiconductor (14)</a:t>
            </a:r>
            <a:endParaRPr kumimoji="1" lang="ko-KR" altLang="en-US" dirty="0"/>
          </a:p>
        </p:txBody>
      </p:sp>
      <p:sp>
        <p:nvSpPr>
          <p:cNvPr id="3" name="텍스트 개체 틀 18">
            <a:extLst>
              <a:ext uri="{FF2B5EF4-FFF2-40B4-BE49-F238E27FC236}">
                <a16:creationId xmlns:a16="http://schemas.microsoft.com/office/drawing/2014/main" id="{619F4B8A-B6D7-5E91-698B-8D7FC4571C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3764" y="5441241"/>
            <a:ext cx="3301901" cy="403225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>
            <a:lvl1pPr marL="0" indent="0">
              <a:buNone/>
              <a:defRPr kumimoji="0" lang="ko-KR" altLang="en-US" sz="2000" b="0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SamsungOneKorean 700" panose="020B0503030303020204" pitchFamily="34" charset="-127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dirty="0"/>
              <a:t>Presenter Name (20)</a:t>
            </a:r>
            <a:endParaRPr kumimoji="1" lang="ko-KR" altLang="en-US" dirty="0"/>
          </a:p>
        </p:txBody>
      </p:sp>
      <p:sp>
        <p:nvSpPr>
          <p:cNvPr id="4" name="텍스트 개체 틀 18">
            <a:extLst>
              <a:ext uri="{FF2B5EF4-FFF2-40B4-BE49-F238E27FC236}">
                <a16:creationId xmlns:a16="http://schemas.microsoft.com/office/drawing/2014/main" id="{9F0FFC40-1E27-8B2A-C1BD-246CE343C3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3764" y="3227387"/>
            <a:ext cx="11166643" cy="40322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kumimoji="0" lang="ko-KR" altLang="en-US" sz="2000" b="0" i="0" u="none" strike="noStrike" kern="0" cap="none" spc="0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SamsungOneKorean 400" panose="020B0503030303020204" pitchFamily="34" charset="-127"/>
                <a:cs typeface="Samsung Sharp Sans Medium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dirty="0"/>
              <a:t>Presentation subtitle (20)</a:t>
            </a:r>
            <a:endParaRPr kumimoji="1" lang="ko-KR" altLang="en-US" dirty="0"/>
          </a:p>
        </p:txBody>
      </p:sp>
      <p:sp>
        <p:nvSpPr>
          <p:cNvPr id="5" name="제목 12">
            <a:extLst>
              <a:ext uri="{FF2B5EF4-FFF2-40B4-BE49-F238E27FC236}">
                <a16:creationId xmlns:a16="http://schemas.microsoft.com/office/drawing/2014/main" id="{0227A882-B25B-B98E-FD3C-4EEE84820A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764" y="2425467"/>
            <a:ext cx="11166643" cy="707886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kumimoji="0" lang="ko-KR" altLang="en-US" sz="4000" b="0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SamsungOneKorean 700" panose="020B0503030303020204" pitchFamily="34" charset="-127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dirty="0"/>
              <a:t>Presentation title (40)</a:t>
            </a:r>
            <a:endParaRPr kumimoji="1" lang="ko-KR" altLang="en-US" dirty="0"/>
          </a:p>
        </p:txBody>
      </p:sp>
      <p:pic>
        <p:nvPicPr>
          <p:cNvPr id="6" name="그림 5" descr="텍스트, 바퀴, 기어, 클립아트이(가) 표시된 사진&#10;&#10;자동 생성된 설명">
            <a:extLst>
              <a:ext uri="{FF2B5EF4-FFF2-40B4-BE49-F238E27FC236}">
                <a16:creationId xmlns:a16="http://schemas.microsoft.com/office/drawing/2014/main" id="{DBD346C1-B71E-6D7D-BA9E-2476BCD0FA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48865" y="223706"/>
            <a:ext cx="1223591" cy="18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577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ub_Eng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 hasCustomPrompt="1"/>
          </p:nvPr>
        </p:nvSpPr>
        <p:spPr>
          <a:xfrm>
            <a:off x="546103" y="623414"/>
            <a:ext cx="11095034" cy="5697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j-lt"/>
                <a:cs typeface="Samsung Sharp Sans Bold" pitchFamily="2" charset="0"/>
              </a:defRPr>
            </a:lvl1pPr>
          </a:lstStyle>
          <a:p>
            <a:r>
              <a:rPr lang="en-US" altLang="ko-KR" dirty="0" err="1"/>
              <a:t>Eng_Title</a:t>
            </a:r>
            <a:r>
              <a:rPr lang="en-US" altLang="ko-KR" dirty="0"/>
              <a:t> 32pt</a:t>
            </a:r>
            <a:endParaRPr lang="ko-KR" altLang="en-US" dirty="0"/>
          </a:p>
        </p:txBody>
      </p:sp>
      <p:sp>
        <p:nvSpPr>
          <p:cNvPr id="7" name="텍스트 개체 틀 13"/>
          <p:cNvSpPr>
            <a:spLocks noGrp="1"/>
          </p:cNvSpPr>
          <p:nvPr>
            <p:ph type="body" sz="quarter" idx="13" hasCustomPrompt="1"/>
          </p:nvPr>
        </p:nvSpPr>
        <p:spPr>
          <a:xfrm>
            <a:off x="546104" y="1361107"/>
            <a:ext cx="11095034" cy="25391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  <a:latin typeface="+mn-lt"/>
                <a:cs typeface="Samsung Sharp Sans Medium" pitchFamily="2" charset="0"/>
              </a:defRPr>
            </a:lvl1pPr>
            <a:lvl2pPr>
              <a:defRPr>
                <a:solidFill>
                  <a:schemeClr val="bg1"/>
                </a:solidFill>
                <a:latin typeface="Samsung Sharp Sans Medium" pitchFamily="2" charset="0"/>
                <a:cs typeface="Samsung Sharp Sans Medium" pitchFamily="2" charset="0"/>
              </a:defRPr>
            </a:lvl2pPr>
            <a:lvl3pPr>
              <a:defRPr>
                <a:solidFill>
                  <a:schemeClr val="bg1"/>
                </a:solidFill>
                <a:latin typeface="Samsung Sharp Sans Medium" pitchFamily="2" charset="0"/>
                <a:cs typeface="Samsung Sharp Sans Medium" pitchFamily="2" charset="0"/>
              </a:defRPr>
            </a:lvl3pPr>
            <a:lvl4pPr>
              <a:defRPr>
                <a:solidFill>
                  <a:schemeClr val="bg1"/>
                </a:solidFill>
                <a:latin typeface="Samsung Sharp Sans Medium" pitchFamily="2" charset="0"/>
                <a:cs typeface="Samsung Sharp Sans Medium" pitchFamily="2" charset="0"/>
              </a:defRPr>
            </a:lvl4pPr>
            <a:lvl5pPr>
              <a:defRPr>
                <a:solidFill>
                  <a:schemeClr val="bg1"/>
                </a:solidFill>
                <a:latin typeface="Samsung Sharp Sans Medium" pitchFamily="2" charset="0"/>
                <a:cs typeface="Samsung Sharp Sans Medium" pitchFamily="2" charset="0"/>
              </a:defRPr>
            </a:lvl5pPr>
          </a:lstStyle>
          <a:p>
            <a:pPr lvl="0"/>
            <a:r>
              <a:rPr lang="en-US" altLang="ko-KR" dirty="0" err="1"/>
              <a:t>Eng_Sub</a:t>
            </a:r>
            <a:r>
              <a:rPr lang="en-US" altLang="ko-KR" dirty="0"/>
              <a:t> title 14pt</a:t>
            </a:r>
            <a:endParaRPr lang="ko-KR" altLang="en-US" dirty="0"/>
          </a:p>
        </p:txBody>
      </p:sp>
      <p:pic>
        <p:nvPicPr>
          <p:cNvPr id="3" name="그림 2" descr="텍스트, 바퀴, 기어, 클립아트이(가) 표시된 사진&#10;&#10;자동 생성된 설명">
            <a:extLst>
              <a:ext uri="{FF2B5EF4-FFF2-40B4-BE49-F238E27FC236}">
                <a16:creationId xmlns:a16="http://schemas.microsoft.com/office/drawing/2014/main" id="{8A934309-471D-7CDF-5578-A46EB0963B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8865" y="223706"/>
            <a:ext cx="1223591" cy="18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64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2" pos="7333">
          <p15:clr>
            <a:srgbClr val="FBAE40"/>
          </p15:clr>
        </p15:guide>
        <p15:guide id="3" pos="347">
          <p15:clr>
            <a:srgbClr val="FBAE40"/>
          </p15:clr>
        </p15:guide>
        <p15:guide id="4" pos="14665">
          <p15:clr>
            <a:srgbClr val="FBAE40"/>
          </p15:clr>
        </p15:guide>
        <p15:guide id="5" orient="horz" pos="404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_Eng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스크린샷, 그래픽, 다채로움, 블루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8C4473E6-42B8-2252-D454-71CAD695FB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제목 1"/>
          <p:cNvSpPr>
            <a:spLocks noGrp="1"/>
          </p:cNvSpPr>
          <p:nvPr>
            <p:ph type="title" hasCustomPrompt="1"/>
          </p:nvPr>
        </p:nvSpPr>
        <p:spPr>
          <a:xfrm>
            <a:off x="548483" y="3144129"/>
            <a:ext cx="11095034" cy="5697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+mj-lt"/>
                <a:cs typeface="Samsung Sharp Sans Bold" pitchFamily="2" charset="0"/>
              </a:defRPr>
            </a:lvl1pPr>
          </a:lstStyle>
          <a:p>
            <a:r>
              <a:rPr lang="en-US" altLang="ko-KR" dirty="0" err="1"/>
              <a:t>Eng_Title</a:t>
            </a:r>
            <a:r>
              <a:rPr lang="en-US" altLang="ko-KR" dirty="0"/>
              <a:t> 54pt</a:t>
            </a:r>
            <a:endParaRPr lang="ko-KR" altLang="en-US" dirty="0"/>
          </a:p>
        </p:txBody>
      </p:sp>
      <p:pic>
        <p:nvPicPr>
          <p:cNvPr id="3" name="그림 2" descr="텍스트, 바퀴, 기어, 클립아트이(가) 표시된 사진&#10;&#10;자동 생성된 설명">
            <a:extLst>
              <a:ext uri="{FF2B5EF4-FFF2-40B4-BE49-F238E27FC236}">
                <a16:creationId xmlns:a16="http://schemas.microsoft.com/office/drawing/2014/main" id="{8A934309-471D-7CDF-5578-A46EB0963B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48865" y="223706"/>
            <a:ext cx="1223591" cy="18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85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extLst>
    <p:ext uri="{DCECCB84-F9BA-43D5-87BE-67443E8EF086}">
      <p15:sldGuideLst xmlns:p15="http://schemas.microsoft.com/office/powerpoint/2012/main">
        <p15:guide id="2" pos="7333">
          <p15:clr>
            <a:srgbClr val="FBAE40"/>
          </p15:clr>
        </p15:guide>
        <p15:guide id="3" pos="347">
          <p15:clr>
            <a:srgbClr val="FBAE40"/>
          </p15:clr>
        </p15:guide>
        <p15:guide id="4" pos="14665">
          <p15:clr>
            <a:srgbClr val="FBAE40"/>
          </p15:clr>
        </p15:guide>
        <p15:guide id="5" orient="horz" pos="404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uide Cov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4">
            <a:extLst>
              <a:ext uri="{FF2B5EF4-FFF2-40B4-BE49-F238E27FC236}">
                <a16:creationId xmlns:a16="http://schemas.microsoft.com/office/drawing/2014/main" id="{F3116006-05F2-4705-B73C-095FDC46BB40}"/>
              </a:ext>
            </a:extLst>
          </p:cNvPr>
          <p:cNvSpPr txBox="1">
            <a:spLocks/>
          </p:cNvSpPr>
          <p:nvPr userDrawn="1"/>
        </p:nvSpPr>
        <p:spPr>
          <a:xfrm>
            <a:off x="11708816" y="6533353"/>
            <a:ext cx="405693" cy="24622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defPPr>
              <a:defRPr lang="ko-KR"/>
            </a:defPPr>
            <a:lvl1pPr marL="0" algn="r" defTabSz="914400" rtl="0" eaLnBrk="1" latinLnBrk="1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A3820A-BCF4-544C-8268-986A81C46E89}" type="slidenum">
              <a:rPr kumimoji="1" lang="ko-KR" altLang="en-US" sz="1000" smtClean="0">
                <a:solidFill>
                  <a:schemeClr val="bg1"/>
                </a:solidFill>
                <a:latin typeface="Samsung Sharp Sans Medium" pitchFamily="2" charset="0"/>
                <a:cs typeface="Samsung Sharp Sans Medium" pitchFamily="2" charset="0"/>
              </a:rPr>
              <a:pPr/>
              <a:t>‹#›</a:t>
            </a:fld>
            <a:endParaRPr kumimoji="1" lang="ko-KR" altLang="en-US" sz="1000" dirty="0">
              <a:solidFill>
                <a:schemeClr val="bg1"/>
              </a:solidFill>
              <a:latin typeface="Samsung Sharp Sans Medium" pitchFamily="2" charset="0"/>
              <a:cs typeface="Samsung Sharp Sans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5175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1">
    <p:bg>
      <p:bgPr>
        <a:solidFill>
          <a:srgbClr val="0000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B1140636-FD1F-2C2C-DA69-51C07151B8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30549" y="244042"/>
            <a:ext cx="1423529" cy="219060"/>
          </a:xfrm>
          <a:prstGeom prst="rect">
            <a:avLst/>
          </a:prstGeom>
        </p:spPr>
      </p:pic>
      <p:pic>
        <p:nvPicPr>
          <p:cNvPr id="8" name="그림 7" descr="그래픽, 스크린샷, 다채로움, 일렉트릭 블루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CC165D5F-BC0F-9B01-DD65-62A288086F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48" b="90000" l="46257" r="83901">
                        <a14:foregroundMark x1="52225" y1="3704" x2="57068" y2="15370"/>
                        <a14:foregroundMark x1="57068" y1="15370" x2="64476" y2="14907"/>
                        <a14:foregroundMark x1="47362" y1="3861" x2="46257" y2="3148"/>
                        <a14:foregroundMark x1="64476" y1="14907" x2="49727" y2="5387"/>
                        <a14:foregroundMark x1="53482" y1="3519" x2="54738" y2="14444"/>
                        <a14:foregroundMark x1="54738" y1="14444" x2="60864" y2="22315"/>
                        <a14:foregroundMark x1="60864" y1="22315" x2="65157" y2="8611"/>
                        <a14:foregroundMark x1="65157" y1="8611" x2="60995" y2="25926"/>
                        <a14:foregroundMark x1="60995" y1="25926" x2="55052" y2="25926"/>
                        <a14:foregroundMark x1="55052" y1="25926" x2="50550" y2="7315"/>
                        <a14:foregroundMark x1="50550" y1="7315" x2="50471" y2="6389"/>
                        <a14:backgroundMark x1="49162" y1="2685" x2="50916" y2="44259"/>
                        <a14:backgroundMark x1="47775" y1="2500" x2="48063" y2="13981"/>
                        <a14:backgroundMark x1="48455" y1="2130" x2="48979" y2="9537"/>
                        <a14:backgroundMark x1="73691" y1="10370" x2="63848" y2="52685"/>
                        <a14:backgroundMark x1="63848" y1="52685" x2="70209" y2="75278"/>
                        <a14:backgroundMark x1="70209" y1="75278" x2="79110" y2="61019"/>
                        <a14:backgroundMark x1="79110" y1="61019" x2="79110" y2="41852"/>
                        <a14:backgroundMark x1="79110" y1="41852" x2="75524" y2="29722"/>
                      </a14:backgroundRemoval>
                    </a14:imgEffect>
                  </a14:imgLayer>
                </a14:imgProps>
              </a:ext>
            </a:extLst>
          </a:blip>
          <a:srcRect l="48604" r="31598" b="66454"/>
          <a:stretch/>
        </p:blipFill>
        <p:spPr>
          <a:xfrm flipV="1">
            <a:off x="-73487" y="5420325"/>
            <a:ext cx="3075191" cy="1437676"/>
          </a:xfrm>
          <a:prstGeom prst="rect">
            <a:avLst/>
          </a:prstGeom>
        </p:spPr>
      </p:pic>
      <p:sp>
        <p:nvSpPr>
          <p:cNvPr id="10" name="슬라이드 번호 개체 틀 5">
            <a:extLst>
              <a:ext uri="{FF2B5EF4-FFF2-40B4-BE49-F238E27FC236}">
                <a16:creationId xmlns:a16="http://schemas.microsoft.com/office/drawing/2014/main" id="{660025C8-A25A-7D11-1107-A7B2B32E41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9148" y="6463609"/>
            <a:ext cx="38674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256855" rtl="0" eaLnBrk="1" latinLnBrk="0" hangingPunct="1">
              <a:defRPr kumimoji="1" lang="ko-Kore-KR" altLang="en-US" sz="899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2ADEDE5-8228-1646-9F8F-905AB3573518}" type="slidenum">
              <a:rPr lang="en-US" altLang="ko-KR" smtClean="0"/>
              <a:pPr/>
              <a:t>‹#›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15822588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29">
          <p15:clr>
            <a:srgbClr val="A4A3A4"/>
          </p15:clr>
        </p15:guide>
        <p15:guide id="2" pos="12800">
          <p15:clr>
            <a:srgbClr val="A4A3A4"/>
          </p15:clr>
        </p15:guide>
        <p15:guide id="3" pos="11303">
          <p15:clr>
            <a:srgbClr val="A4A3A4"/>
          </p15:clr>
        </p15:guide>
        <p15:guide id="4" orient="horz" pos="6459">
          <p15:clr>
            <a:srgbClr val="A4A3A4"/>
          </p15:clr>
        </p15:guide>
        <p15:guide id="5" orient="horz" pos="1980">
          <p15:clr>
            <a:srgbClr val="A4A3A4"/>
          </p15:clr>
        </p15:guide>
        <p15:guide id="6" orient="horz" pos="259">
          <p15:clr>
            <a:srgbClr val="A4A3A4"/>
          </p15:clr>
        </p15:guide>
        <p15:guide id="7" pos="1483">
          <p15:clr>
            <a:srgbClr val="A4A3A4"/>
          </p15:clr>
        </p15:guide>
        <p15:guide id="8" pos="21055">
          <p15:clr>
            <a:srgbClr val="A4A3A4"/>
          </p15:clr>
        </p15:guide>
        <p15:guide id="9" pos="24820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Black] K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3906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>
            <a:off x="0" y="0"/>
            <a:ext cx="12192000" cy="6893905"/>
          </a:xfrm>
          <a:prstGeom prst="rect">
            <a:avLst/>
          </a:prstGeom>
          <a:solidFill>
            <a:schemeClr val="tx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8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6C0F7C30-510F-3148-6787-568FAD3DB1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4469" y="268202"/>
            <a:ext cx="1333921" cy="205624"/>
          </a:xfrm>
          <a:prstGeom prst="rect">
            <a:avLst/>
          </a:prstGeom>
        </p:spPr>
      </p:pic>
      <p:sp>
        <p:nvSpPr>
          <p:cNvPr id="10" name="슬라이드 번호 개체 틀 5">
            <a:extLst>
              <a:ext uri="{FF2B5EF4-FFF2-40B4-BE49-F238E27FC236}">
                <a16:creationId xmlns:a16="http://schemas.microsoft.com/office/drawing/2014/main" id="{DEF485AF-D929-513D-EFE3-2358DA9EF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7312" y="6494087"/>
            <a:ext cx="406997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2ADEDE5-8228-1646-9F8F-905AB3573518}" type="slidenum">
              <a:rPr kumimoji="1" lang="ko-Kore-KR" altLang="en-US" smtClean="0"/>
              <a:pPr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20174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Black] S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3905"/>
          </a:xfrm>
          <a:prstGeom prst="rect">
            <a:avLst/>
          </a:prstGeom>
        </p:spPr>
      </p:pic>
      <p:sp>
        <p:nvSpPr>
          <p:cNvPr id="5" name="슬라이드 번호 개체 틀 5">
            <a:extLst>
              <a:ext uri="{FF2B5EF4-FFF2-40B4-BE49-F238E27FC236}">
                <a16:creationId xmlns:a16="http://schemas.microsoft.com/office/drawing/2014/main" id="{DEF485AF-D929-513D-EFE3-2358DA9EF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7312" y="6494087"/>
            <a:ext cx="406997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2ADEDE5-8228-1646-9F8F-905AB3573518}" type="slidenum">
              <a:rPr kumimoji="1" lang="ko-Kore-KR" altLang="en-US" smtClean="0"/>
              <a:pPr/>
              <a:t>‹#›</a:t>
            </a:fld>
            <a:endParaRPr kumimoji="1" lang="ko-Kore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C0F7C30-510F-3148-6787-568FAD3DB1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4469" y="268202"/>
            <a:ext cx="1333921" cy="20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84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03B5713-62A3-469D-A8F6-E96650DFC40E}" type="datetimeFigureOut">
              <a:rPr lang="ko-KR" altLang="en-US" smtClean="0"/>
              <a:pPr/>
              <a:t>2025-06-12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EEFB19D1-2FD6-4A40-848A-54152A46585D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65881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6" r:id="rId2"/>
    <p:sldLayoutId id="2147483674" r:id="rId3"/>
    <p:sldLayoutId id="2147483670" r:id="rId4"/>
    <p:sldLayoutId id="2147483673" r:id="rId5"/>
    <p:sldLayoutId id="2147483677" r:id="rId6"/>
    <p:sldLayoutId id="2147483678" r:id="rId7"/>
    <p:sldLayoutId id="2147483679" r:id="rId8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33.png"/><Relationship Id="rId18" Type="http://schemas.microsoft.com/office/2007/relationships/hdphoto" Target="../media/hdphoto6.wdp"/><Relationship Id="rId3" Type="http://schemas.openxmlformats.org/officeDocument/2006/relationships/image" Target="../media/image26.jpeg"/><Relationship Id="rId7" Type="http://schemas.openxmlformats.org/officeDocument/2006/relationships/image" Target="../media/image29.png"/><Relationship Id="rId12" Type="http://schemas.openxmlformats.org/officeDocument/2006/relationships/image" Target="../media/image32.png"/><Relationship Id="rId17" Type="http://schemas.openxmlformats.org/officeDocument/2006/relationships/image" Target="../media/image36.png"/><Relationship Id="rId2" Type="http://schemas.openxmlformats.org/officeDocument/2006/relationships/image" Target="../media/image25.jpeg"/><Relationship Id="rId16" Type="http://schemas.microsoft.com/office/2007/relationships/hdphoto" Target="../media/hdphoto5.wdp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5" Type="http://schemas.openxmlformats.org/officeDocument/2006/relationships/image" Target="../media/image35.png"/><Relationship Id="rId10" Type="http://schemas.microsoft.com/office/2007/relationships/hdphoto" Target="../media/hdphoto4.wdp"/><Relationship Id="rId4" Type="http://schemas.openxmlformats.org/officeDocument/2006/relationships/image" Target="../media/image27.jpeg"/><Relationship Id="rId9" Type="http://schemas.openxmlformats.org/officeDocument/2006/relationships/image" Target="../media/image30.png"/><Relationship Id="rId1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ti1207.kim@samsung.com" TargetMode="Externa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4">
            <a:extLst>
              <a:ext uri="{FF2B5EF4-FFF2-40B4-BE49-F238E27FC236}">
                <a16:creationId xmlns:a16="http://schemas.microsoft.com/office/drawing/2014/main" id="{625719C6-83EB-924C-2B62-B9920B3EEFCC}"/>
              </a:ext>
            </a:extLst>
          </p:cNvPr>
          <p:cNvSpPr txBox="1">
            <a:spLocks/>
          </p:cNvSpPr>
          <p:nvPr/>
        </p:nvSpPr>
        <p:spPr>
          <a:xfrm>
            <a:off x="263764" y="3227387"/>
            <a:ext cx="11166643" cy="4265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400" dirty="0">
                <a:solidFill>
                  <a:schemeClr val="bg2">
                    <a:lumMod val="75000"/>
                  </a:schemeClr>
                </a:solidFill>
              </a:rPr>
              <a:t>Speaker Guide – Tech Session </a:t>
            </a:r>
          </a:p>
        </p:txBody>
      </p:sp>
      <p:sp>
        <p:nvSpPr>
          <p:cNvPr id="7" name="제목 3">
            <a:extLst>
              <a:ext uri="{FF2B5EF4-FFF2-40B4-BE49-F238E27FC236}">
                <a16:creationId xmlns:a16="http://schemas.microsoft.com/office/drawing/2014/main" id="{1F0CAD0D-993E-2C93-9400-069A07DE85D1}"/>
              </a:ext>
            </a:extLst>
          </p:cNvPr>
          <p:cNvSpPr txBox="1">
            <a:spLocks/>
          </p:cNvSpPr>
          <p:nvPr/>
        </p:nvSpPr>
        <p:spPr>
          <a:xfrm>
            <a:off x="263764" y="2426910"/>
            <a:ext cx="11166643" cy="705001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800" dirty="0">
                <a:solidFill>
                  <a:schemeClr val="bg1"/>
                </a:solidFill>
              </a:rPr>
              <a:t>SAFE</a:t>
            </a:r>
            <a:r>
              <a:rPr lang="ko-KR" altLang="en-US" sz="4800" dirty="0">
                <a:solidFill>
                  <a:schemeClr val="bg1"/>
                </a:solidFill>
              </a:rPr>
              <a:t>™</a:t>
            </a:r>
            <a:r>
              <a:rPr lang="en-US" altLang="ko-KR" sz="4800" dirty="0">
                <a:solidFill>
                  <a:schemeClr val="bg1"/>
                </a:solidFill>
              </a:rPr>
              <a:t> Forum 2025 </a:t>
            </a:r>
            <a:r>
              <a:rPr lang="en-US" altLang="ko-KR" sz="4800" dirty="0" smtClean="0">
                <a:solidFill>
                  <a:schemeClr val="bg1"/>
                </a:solidFill>
              </a:rPr>
              <a:t>KR</a:t>
            </a:r>
            <a:r>
              <a:rPr lang="ko-KR" altLang="en-US" sz="4800" dirty="0" smtClean="0">
                <a:solidFill>
                  <a:schemeClr val="bg1"/>
                </a:solidFill>
              </a:rPr>
              <a:t> </a:t>
            </a:r>
            <a:endParaRPr lang="ko-KR" alt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265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0861" y="1512887"/>
            <a:ext cx="654538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54389" latinLnBrk="0" hangingPunct="0">
              <a:spcBef>
                <a:spcPts val="200"/>
              </a:spcBef>
              <a:defRPr/>
            </a:pPr>
            <a:r>
              <a:rPr lang="en-US" altLang="ko-KR" sz="1200" b="1" dirty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- </a:t>
            </a:r>
            <a:r>
              <a:rPr lang="ko-KR" altLang="en-US" sz="1500" kern="0" dirty="0">
                <a:solidFill>
                  <a:srgbClr val="FFFFFF"/>
                </a:solidFill>
                <a:latin typeface="+mn-ea"/>
                <a:cs typeface="Samsung Sharp Sans Medium" pitchFamily="2" charset="0"/>
              </a:rPr>
              <a:t>단색 조합의 비즈니스 캐주얼 복장을 착용해 주세요</a:t>
            </a:r>
            <a:r>
              <a:rPr lang="en-US" altLang="ko-KR" sz="1500" kern="0" dirty="0">
                <a:solidFill>
                  <a:srgbClr val="FFFFFF"/>
                </a:solidFill>
                <a:latin typeface="+mn-ea"/>
                <a:cs typeface="Samsung Sharp Sans Medium" pitchFamily="2" charset="0"/>
              </a:rPr>
              <a:t>. </a:t>
            </a:r>
            <a:r>
              <a:rPr lang="ko-KR" altLang="en-US" sz="1500" kern="0" dirty="0">
                <a:solidFill>
                  <a:srgbClr val="FFFFFF"/>
                </a:solidFill>
                <a:latin typeface="+mn-ea"/>
                <a:cs typeface="Samsung Sharp Sans Medium" pitchFamily="2" charset="0"/>
              </a:rPr>
              <a:t>아래 이미지는 참고용 예시입니다</a:t>
            </a:r>
            <a:r>
              <a:rPr lang="en-US" altLang="ko-KR" sz="1500" kern="0" dirty="0">
                <a:solidFill>
                  <a:srgbClr val="FFFFFF"/>
                </a:solidFill>
                <a:latin typeface="+mn-ea"/>
                <a:cs typeface="Samsung Sharp Sans Medium" pitchFamily="2" charset="0"/>
              </a:rPr>
              <a:t>.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60FFC68D-A73E-51FB-42A1-21587DAF27D1}"/>
              </a:ext>
            </a:extLst>
          </p:cNvPr>
          <p:cNvGrpSpPr/>
          <p:nvPr/>
        </p:nvGrpSpPr>
        <p:grpSpPr>
          <a:xfrm>
            <a:off x="550861" y="2307625"/>
            <a:ext cx="5562537" cy="3023996"/>
            <a:chOff x="550861" y="2307625"/>
            <a:chExt cx="5562537" cy="3023996"/>
          </a:xfrm>
        </p:grpSpPr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B143D6EB-97F9-FA92-B913-3987EAE86B4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78" t="5552" r="12340" b="5552"/>
            <a:stretch/>
          </p:blipFill>
          <p:spPr bwMode="auto">
            <a:xfrm>
              <a:off x="2764366" y="2307626"/>
              <a:ext cx="1671555" cy="3023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>
              <a:extLst>
                <a:ext uri="{FF2B5EF4-FFF2-40B4-BE49-F238E27FC236}">
                  <a16:creationId xmlns:a16="http://schemas.microsoft.com/office/drawing/2014/main" id="{498A90C1-93DC-7569-2F5E-FDD15F205B4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08" r="10246"/>
            <a:stretch/>
          </p:blipFill>
          <p:spPr bwMode="auto">
            <a:xfrm>
              <a:off x="4435921" y="2307625"/>
              <a:ext cx="1677477" cy="3023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5147C433-6FE7-B30B-5F15-B159AD56150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1" r="6182" b="5177"/>
            <a:stretch/>
          </p:blipFill>
          <p:spPr bwMode="auto">
            <a:xfrm>
              <a:off x="550861" y="2307626"/>
              <a:ext cx="2209515" cy="3023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텍스트 개체 틀 4">
            <a:extLst>
              <a:ext uri="{FF2B5EF4-FFF2-40B4-BE49-F238E27FC236}">
                <a16:creationId xmlns:a16="http://schemas.microsoft.com/office/drawing/2014/main" id="{A0D9D4B7-C570-E0CF-A60C-2D256327FAEE}"/>
              </a:ext>
            </a:extLst>
          </p:cNvPr>
          <p:cNvSpPr txBox="1">
            <a:spLocks/>
          </p:cNvSpPr>
          <p:nvPr/>
        </p:nvSpPr>
        <p:spPr>
          <a:xfrm>
            <a:off x="6481808" y="4785737"/>
            <a:ext cx="1551219" cy="794441"/>
          </a:xfrm>
          <a:prstGeom prst="rect">
            <a:avLst/>
          </a:prstGeom>
        </p:spPr>
        <p:txBody>
          <a:bodyPr/>
          <a:lstStyle>
            <a:lvl1pPr marL="0">
              <a:lnSpc>
                <a:spcPct val="80000"/>
              </a:lnSpc>
              <a:defRPr kumimoji="1" sz="9750" dirty="0">
                <a:solidFill>
                  <a:schemeClr val="tx1"/>
                </a:solidFill>
                <a:latin typeface="Samsung Sharp Sans Bold" pitchFamily="2" charset="0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algn="ctr" defTabSz="914400">
              <a:lnSpc>
                <a:spcPct val="100000"/>
              </a:lnSpc>
              <a:defRPr/>
            </a:pPr>
            <a:r>
              <a:rPr lang="en-US" altLang="ko-KR" sz="1050" kern="0" dirty="0">
                <a:solidFill>
                  <a:schemeClr val="bg1"/>
                </a:solidFill>
                <a:latin typeface="SamsungOne 800" panose="020B0903030303020204" pitchFamily="34" charset="0"/>
                <a:ea typeface="SamsungOne 800" panose="020B0903030303020204" pitchFamily="34" charset="0"/>
                <a:cs typeface="Samsung Sharp Sans Medium" pitchFamily="2" charset="0"/>
              </a:rPr>
              <a:t>Shirt</a:t>
            </a:r>
          </a:p>
          <a:p>
            <a:pPr lvl="0" algn="ctr" defTabSz="914400">
              <a:lnSpc>
                <a:spcPct val="100000"/>
              </a:lnSpc>
              <a:defRPr/>
            </a:pPr>
            <a:endParaRPr lang="en-US" altLang="ko-KR" sz="1050" kern="0" dirty="0">
              <a:solidFill>
                <a:schemeClr val="bg1"/>
              </a:solidFill>
              <a:latin typeface="SamsungOne 400" panose="020B0503030303020204" pitchFamily="34" charset="0"/>
              <a:ea typeface="SamsungOne 400" panose="020B0503030303020204" pitchFamily="34" charset="0"/>
              <a:cs typeface="Samsung Sharp Sans Medium" pitchFamily="2" charset="0"/>
            </a:endParaRPr>
          </a:p>
          <a:p>
            <a:pPr lvl="0" algn="ctr" defTabSz="914400">
              <a:lnSpc>
                <a:spcPct val="100000"/>
              </a:lnSpc>
              <a:defRPr/>
            </a:pPr>
            <a:r>
              <a:rPr lang="ko-KR" altLang="en-US" sz="800" kern="0" dirty="0" smtClean="0">
                <a:solidFill>
                  <a:schemeClr val="bg1"/>
                </a:solidFill>
                <a:latin typeface="+mn-ea"/>
                <a:cs typeface="Samsung Sharp Sans Medium" pitchFamily="2" charset="0"/>
              </a:rPr>
              <a:t>회색 혹은 흰색 계열의</a:t>
            </a:r>
            <a:endParaRPr lang="en-US" altLang="ko-KR" sz="800" kern="0" dirty="0" smtClean="0">
              <a:solidFill>
                <a:schemeClr val="bg1"/>
              </a:solidFill>
              <a:latin typeface="+mn-ea"/>
              <a:cs typeface="Samsung Sharp Sans Medium" pitchFamily="2" charset="0"/>
            </a:endParaRPr>
          </a:p>
          <a:p>
            <a:pPr lvl="0" algn="ctr" defTabSz="914400">
              <a:lnSpc>
                <a:spcPct val="100000"/>
              </a:lnSpc>
              <a:defRPr/>
            </a:pPr>
            <a:r>
              <a:rPr lang="ko-KR" altLang="en-US" sz="800" kern="0" dirty="0" smtClean="0">
                <a:solidFill>
                  <a:schemeClr val="bg1"/>
                </a:solidFill>
                <a:latin typeface="+mn-ea"/>
                <a:cs typeface="Samsung Sharp Sans Medium" pitchFamily="2" charset="0"/>
              </a:rPr>
              <a:t>폴로 셔츠</a:t>
            </a:r>
            <a:r>
              <a:rPr lang="en-US" altLang="ko-KR" sz="800" kern="0" dirty="0" smtClean="0">
                <a:solidFill>
                  <a:schemeClr val="bg1"/>
                </a:solidFill>
                <a:latin typeface="+mn-ea"/>
                <a:cs typeface="Samsung Sharp Sans Medium" pitchFamily="2" charset="0"/>
              </a:rPr>
              <a:t>, </a:t>
            </a:r>
            <a:r>
              <a:rPr lang="ko-KR" altLang="en-US" sz="800" kern="0" dirty="0" smtClean="0">
                <a:solidFill>
                  <a:schemeClr val="bg1"/>
                </a:solidFill>
                <a:latin typeface="+mn-ea"/>
                <a:cs typeface="Samsung Sharp Sans Medium" pitchFamily="2" charset="0"/>
              </a:rPr>
              <a:t>채도가 낮은 와이셔츠</a:t>
            </a:r>
            <a:endParaRPr lang="en-US" altLang="ko-KR" sz="800" kern="0" dirty="0">
              <a:solidFill>
                <a:schemeClr val="bg1"/>
              </a:solidFill>
              <a:latin typeface="+mn-ea"/>
              <a:cs typeface="Samsung Sharp Sans Medium" pitchFamily="2" charset="0"/>
            </a:endParaRPr>
          </a:p>
        </p:txBody>
      </p:sp>
      <p:sp>
        <p:nvSpPr>
          <p:cNvPr id="9" name="텍스트 개체 틀 4">
            <a:extLst>
              <a:ext uri="{FF2B5EF4-FFF2-40B4-BE49-F238E27FC236}">
                <a16:creationId xmlns:a16="http://schemas.microsoft.com/office/drawing/2014/main" id="{B6D4181A-DE8F-42FA-6CE2-9C6F78ECBC10}"/>
              </a:ext>
            </a:extLst>
          </p:cNvPr>
          <p:cNvSpPr txBox="1">
            <a:spLocks/>
          </p:cNvSpPr>
          <p:nvPr/>
        </p:nvSpPr>
        <p:spPr>
          <a:xfrm>
            <a:off x="8286489" y="4798478"/>
            <a:ext cx="1533998" cy="564861"/>
          </a:xfrm>
          <a:prstGeom prst="rect">
            <a:avLst/>
          </a:prstGeom>
        </p:spPr>
        <p:txBody>
          <a:bodyPr/>
          <a:lstStyle>
            <a:lvl1pPr marL="0">
              <a:lnSpc>
                <a:spcPct val="80000"/>
              </a:lnSpc>
              <a:defRPr kumimoji="1" sz="9750" dirty="0">
                <a:solidFill>
                  <a:schemeClr val="tx1"/>
                </a:solidFill>
                <a:latin typeface="Samsung Sharp Sans Bold" pitchFamily="2" charset="0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algn="ctr" defTabSz="914400">
              <a:lnSpc>
                <a:spcPct val="100000"/>
              </a:lnSpc>
              <a:defRPr/>
            </a:pPr>
            <a:r>
              <a:rPr lang="en-US" altLang="ko-KR" sz="1050" kern="0" dirty="0">
                <a:solidFill>
                  <a:schemeClr val="bg1"/>
                </a:solidFill>
                <a:latin typeface="SamsungOne 800" panose="020B0903030303020204" pitchFamily="34" charset="0"/>
                <a:ea typeface="SamsungOne 800" panose="020B0903030303020204" pitchFamily="34" charset="0"/>
                <a:cs typeface="Samsung Sharp Sans Medium" pitchFamily="2" charset="0"/>
              </a:rPr>
              <a:t>Suit Color </a:t>
            </a:r>
            <a:r>
              <a:rPr lang="ko-KR" altLang="en-US" sz="1050" kern="0" dirty="0">
                <a:solidFill>
                  <a:schemeClr val="bg1"/>
                </a:solidFill>
                <a:latin typeface="SamsungOne 800" panose="020B0903030303020204" pitchFamily="34" charset="0"/>
                <a:ea typeface="맑은 고딕" panose="020B0306030303020204" pitchFamily="34" charset="-127"/>
                <a:cs typeface="Samsung Sharp Sans Medium" pitchFamily="2" charset="0"/>
              </a:rPr>
              <a:t> </a:t>
            </a:r>
            <a:endParaRPr lang="en-US" altLang="ko-KR" sz="1050" kern="0" dirty="0">
              <a:solidFill>
                <a:schemeClr val="bg1"/>
              </a:solidFill>
              <a:latin typeface="SamsungOne 800" panose="020B0903030303020204" pitchFamily="34" charset="0"/>
              <a:ea typeface="SamsungOne 800" panose="020B0903030303020204" pitchFamily="34" charset="0"/>
              <a:cs typeface="Samsung Sharp Sans Medium" pitchFamily="2" charset="0"/>
            </a:endParaRPr>
          </a:p>
          <a:p>
            <a:pPr lvl="0" algn="ctr" defTabSz="914400">
              <a:lnSpc>
                <a:spcPct val="100000"/>
              </a:lnSpc>
              <a:defRPr/>
            </a:pPr>
            <a:endParaRPr lang="en-US" altLang="ko-KR" sz="1050" kern="0" dirty="0">
              <a:solidFill>
                <a:schemeClr val="bg1"/>
              </a:solidFill>
              <a:latin typeface="SamsungOne 400" panose="020B0503030303020204" pitchFamily="34" charset="0"/>
              <a:ea typeface="SamsungOne 400" panose="020B0503030303020204" pitchFamily="34" charset="0"/>
              <a:cs typeface="Samsung Sharp Sans Medium" pitchFamily="2" charset="0"/>
            </a:endParaRPr>
          </a:p>
          <a:p>
            <a:pPr lvl="0" algn="ctr" defTabSz="914400">
              <a:lnSpc>
                <a:spcPct val="100000"/>
              </a:lnSpc>
              <a:defRPr/>
            </a:pPr>
            <a:r>
              <a:rPr lang="ko-KR" altLang="en-US" sz="800" kern="0" dirty="0" smtClean="0">
                <a:solidFill>
                  <a:schemeClr val="bg1"/>
                </a:solidFill>
                <a:latin typeface="+mn-ea"/>
                <a:cs typeface="Samsung Sharp Sans Medium" pitchFamily="2" charset="0"/>
              </a:rPr>
              <a:t>베이지</a:t>
            </a:r>
            <a:r>
              <a:rPr lang="en-US" altLang="ko-KR" sz="800" kern="0" dirty="0" smtClean="0">
                <a:solidFill>
                  <a:schemeClr val="bg1"/>
                </a:solidFill>
                <a:latin typeface="+mn-ea"/>
                <a:cs typeface="Samsung Sharp Sans Medium" pitchFamily="2" charset="0"/>
              </a:rPr>
              <a:t>/</a:t>
            </a:r>
            <a:r>
              <a:rPr lang="ko-KR" altLang="en-US" sz="800" kern="0" dirty="0" smtClean="0">
                <a:solidFill>
                  <a:schemeClr val="bg1"/>
                </a:solidFill>
                <a:latin typeface="+mn-ea"/>
                <a:cs typeface="Samsung Sharp Sans Medium" pitchFamily="2" charset="0"/>
              </a:rPr>
              <a:t>네이비</a:t>
            </a:r>
            <a:r>
              <a:rPr lang="en-US" altLang="ko-KR" sz="800" kern="0" dirty="0" smtClean="0">
                <a:solidFill>
                  <a:schemeClr val="bg1"/>
                </a:solidFill>
                <a:latin typeface="+mn-ea"/>
                <a:cs typeface="Samsung Sharp Sans Medium" pitchFamily="2" charset="0"/>
              </a:rPr>
              <a:t>/</a:t>
            </a:r>
            <a:r>
              <a:rPr lang="ko-KR" altLang="en-US" sz="800" kern="0" dirty="0" smtClean="0">
                <a:solidFill>
                  <a:schemeClr val="bg1"/>
                </a:solidFill>
                <a:latin typeface="+mn-ea"/>
                <a:cs typeface="Samsung Sharp Sans Medium" pitchFamily="2" charset="0"/>
              </a:rPr>
              <a:t>옅은 회색 </a:t>
            </a:r>
            <a:endParaRPr lang="en-US" altLang="ko-KR" sz="800" kern="0" dirty="0" smtClean="0">
              <a:solidFill>
                <a:schemeClr val="bg1"/>
              </a:solidFill>
              <a:latin typeface="+mn-ea"/>
              <a:cs typeface="Samsung Sharp Sans Medium" pitchFamily="2" charset="0"/>
            </a:endParaRPr>
          </a:p>
          <a:p>
            <a:pPr lvl="0" algn="ctr" defTabSz="914400">
              <a:lnSpc>
                <a:spcPct val="100000"/>
              </a:lnSpc>
              <a:defRPr/>
            </a:pPr>
            <a:r>
              <a:rPr lang="en-US" altLang="ko-KR" sz="800" kern="0" dirty="0" smtClean="0">
                <a:solidFill>
                  <a:schemeClr val="bg1"/>
                </a:solidFill>
                <a:latin typeface="+mn-ea"/>
                <a:cs typeface="Samsung Sharp Sans Medium" pitchFamily="2" charset="0"/>
              </a:rPr>
              <a:t>/</a:t>
            </a:r>
            <a:r>
              <a:rPr lang="ko-KR" altLang="en-US" sz="800" kern="0" dirty="0" smtClean="0">
                <a:solidFill>
                  <a:schemeClr val="bg1"/>
                </a:solidFill>
                <a:latin typeface="+mn-ea"/>
                <a:cs typeface="Samsung Sharp Sans Medium" pitchFamily="2" charset="0"/>
              </a:rPr>
              <a:t>흰색 계열 정장</a:t>
            </a:r>
            <a:endParaRPr lang="en-US" altLang="ko-KR" sz="800" kern="0" dirty="0">
              <a:solidFill>
                <a:schemeClr val="bg1"/>
              </a:solidFill>
              <a:latin typeface="+mn-ea"/>
              <a:cs typeface="Samsung Sharp Sans Medium" pitchFamily="2" charset="0"/>
            </a:endParaRPr>
          </a:p>
        </p:txBody>
      </p:sp>
      <p:sp>
        <p:nvSpPr>
          <p:cNvPr id="10" name="텍스트 개체 틀 4">
            <a:extLst>
              <a:ext uri="{FF2B5EF4-FFF2-40B4-BE49-F238E27FC236}">
                <a16:creationId xmlns:a16="http://schemas.microsoft.com/office/drawing/2014/main" id="{44E56248-3A66-0AE8-8EA5-69FE1AFB2500}"/>
              </a:ext>
            </a:extLst>
          </p:cNvPr>
          <p:cNvSpPr txBox="1">
            <a:spLocks/>
          </p:cNvSpPr>
          <p:nvPr/>
        </p:nvSpPr>
        <p:spPr>
          <a:xfrm>
            <a:off x="9969722" y="4798478"/>
            <a:ext cx="1680122" cy="564861"/>
          </a:xfrm>
          <a:prstGeom prst="rect">
            <a:avLst/>
          </a:prstGeom>
        </p:spPr>
        <p:txBody>
          <a:bodyPr/>
          <a:lstStyle>
            <a:lvl1pPr marL="0">
              <a:lnSpc>
                <a:spcPct val="80000"/>
              </a:lnSpc>
              <a:defRPr kumimoji="1" sz="9750" dirty="0">
                <a:solidFill>
                  <a:schemeClr val="tx1"/>
                </a:solidFill>
                <a:latin typeface="Samsung Sharp Sans Bold" pitchFamily="2" charset="0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algn="ctr" defTabSz="914400">
              <a:lnSpc>
                <a:spcPct val="100000"/>
              </a:lnSpc>
              <a:defRPr/>
            </a:pPr>
            <a:r>
              <a:rPr lang="en-US" altLang="ko-KR" sz="1050" kern="0" dirty="0">
                <a:solidFill>
                  <a:schemeClr val="bg1"/>
                </a:solidFill>
                <a:latin typeface="SamsungOne 800" panose="020B0903030303020204" pitchFamily="34" charset="0"/>
                <a:ea typeface="SamsungOne 800" panose="020B0903030303020204" pitchFamily="34" charset="0"/>
                <a:cs typeface="Samsung Sharp Sans Medium" pitchFamily="2" charset="0"/>
              </a:rPr>
              <a:t>Shoes</a:t>
            </a:r>
            <a:r>
              <a:rPr lang="ko-KR" altLang="en-US" sz="1050" kern="0" dirty="0">
                <a:solidFill>
                  <a:schemeClr val="bg1"/>
                </a:solidFill>
                <a:latin typeface="SamsungOne 800" panose="020B0903030303020204" pitchFamily="34" charset="0"/>
                <a:ea typeface="Samsung Sharp Sans Medium" pitchFamily="2" charset="0"/>
                <a:cs typeface="Samsung Sharp Sans Medium" pitchFamily="2" charset="0"/>
              </a:rPr>
              <a:t> </a:t>
            </a:r>
            <a:endParaRPr lang="en-US" altLang="ko-KR" sz="1050" kern="0" dirty="0">
              <a:solidFill>
                <a:schemeClr val="bg1"/>
              </a:solidFill>
              <a:latin typeface="SamsungOne 800" panose="020B0903030303020204" pitchFamily="34" charset="0"/>
              <a:ea typeface="SamsungOne 800" panose="020B0903030303020204" pitchFamily="34" charset="0"/>
              <a:cs typeface="Samsung Sharp Sans Medium" pitchFamily="2" charset="0"/>
            </a:endParaRPr>
          </a:p>
          <a:p>
            <a:pPr lvl="0" algn="ctr" defTabSz="914400">
              <a:lnSpc>
                <a:spcPct val="100000"/>
              </a:lnSpc>
              <a:defRPr/>
            </a:pPr>
            <a:endParaRPr lang="en-US" altLang="ko-KR" sz="1050" kern="0" dirty="0">
              <a:solidFill>
                <a:schemeClr val="bg1"/>
              </a:solidFill>
              <a:latin typeface="SamsungOne 400" panose="020B0503030303020204" pitchFamily="34" charset="0"/>
              <a:ea typeface="SamsungOne 400" panose="020B0503030303020204" pitchFamily="34" charset="0"/>
              <a:cs typeface="Samsung Sharp Sans Medium" pitchFamily="2" charset="0"/>
            </a:endParaRPr>
          </a:p>
          <a:p>
            <a:pPr lvl="0" algn="ctr" defTabSz="914400">
              <a:lnSpc>
                <a:spcPct val="100000"/>
              </a:lnSpc>
              <a:defRPr/>
            </a:pPr>
            <a:r>
              <a:rPr lang="ko-KR" altLang="en-US" sz="800" kern="0" dirty="0" smtClean="0">
                <a:solidFill>
                  <a:schemeClr val="bg1"/>
                </a:solidFill>
                <a:latin typeface="+mn-ea"/>
                <a:cs typeface="Samsung Sharp Sans Medium" pitchFamily="2" charset="0"/>
              </a:rPr>
              <a:t>갈색 혹은 검정색의 구두</a:t>
            </a:r>
            <a:endParaRPr lang="en-US" altLang="ko-KR" sz="800" kern="0" dirty="0">
              <a:solidFill>
                <a:schemeClr val="bg1"/>
              </a:solidFill>
              <a:latin typeface="+mn-ea"/>
              <a:cs typeface="Samsung Sharp Sans Medium" pitchFamily="2" charset="0"/>
            </a:endParaRP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E1AF3F59-243D-6AA8-E8C8-673D03084168}"/>
              </a:ext>
            </a:extLst>
          </p:cNvPr>
          <p:cNvCxnSpPr/>
          <p:nvPr/>
        </p:nvCxnSpPr>
        <p:spPr>
          <a:xfrm>
            <a:off x="6638948" y="5039219"/>
            <a:ext cx="126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2FA758B5-59CB-56C3-E568-BC48BBCEFE7A}"/>
              </a:ext>
            </a:extLst>
          </p:cNvPr>
          <p:cNvCxnSpPr/>
          <p:nvPr/>
        </p:nvCxnSpPr>
        <p:spPr>
          <a:xfrm>
            <a:off x="8423487" y="5065668"/>
            <a:ext cx="126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A42AD222-BD47-1494-8BAC-93E0C2DC184C}"/>
              </a:ext>
            </a:extLst>
          </p:cNvPr>
          <p:cNvCxnSpPr/>
          <p:nvPr/>
        </p:nvCxnSpPr>
        <p:spPr>
          <a:xfrm>
            <a:off x="10179783" y="5065668"/>
            <a:ext cx="126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8" descr="Mens Dapper Shoes - Etsy">
            <a:extLst>
              <a:ext uri="{FF2B5EF4-FFF2-40B4-BE49-F238E27FC236}">
                <a16:creationId xmlns:a16="http://schemas.microsoft.com/office/drawing/2014/main" id="{97A01F89-8343-61A8-0BF7-8C4F280CF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4200" r="95800">
                        <a14:foregroundMark x1="11200" y1="54000" x2="4200" y2="64600"/>
                        <a14:foregroundMark x1="4200" y1="64600" x2="12800" y2="74000"/>
                        <a14:foregroundMark x1="89400" y1="36800" x2="92847" y2="43782"/>
                        <a14:foregroundMark x1="95566" y1="56898" x2="91800" y2="66800"/>
                        <a14:foregroundMark x1="90601" y1="44324" x2="90200" y2="36800"/>
                        <a14:foregroundMark x1="91800" y1="66800" x2="90692" y2="46017"/>
                        <a14:foregroundMark x1="94905" y1="57057" x2="95800" y2="64400"/>
                        <a14:backgroundMark x1="93600" y1="43600" x2="96800" y2="56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191" y="2235992"/>
            <a:ext cx="1382653" cy="138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그룹 19">
            <a:extLst>
              <a:ext uri="{FF2B5EF4-FFF2-40B4-BE49-F238E27FC236}">
                <a16:creationId xmlns:a16="http://schemas.microsoft.com/office/drawing/2014/main" id="{EC72046E-AC49-75F8-8448-9A9037BC6B9F}"/>
              </a:ext>
            </a:extLst>
          </p:cNvPr>
          <p:cNvGrpSpPr/>
          <p:nvPr/>
        </p:nvGrpSpPr>
        <p:grpSpPr>
          <a:xfrm>
            <a:off x="8170158" y="2088950"/>
            <a:ext cx="2246651" cy="2685933"/>
            <a:chOff x="8170158" y="2088950"/>
            <a:chExt cx="2246651" cy="2685933"/>
          </a:xfrm>
        </p:grpSpPr>
        <p:pic>
          <p:nvPicPr>
            <p:cNvPr id="21" name="Picture 18" descr="Blazers Basics Man | ZARA United States">
              <a:extLst>
                <a:ext uri="{FF2B5EF4-FFF2-40B4-BE49-F238E27FC236}">
                  <a16:creationId xmlns:a16="http://schemas.microsoft.com/office/drawing/2014/main" id="{92CFB334-2955-5495-D96E-5ABFEA7BF9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750" b="21750"/>
            <a:stretch/>
          </p:blipFill>
          <p:spPr bwMode="auto">
            <a:xfrm>
              <a:off x="8234270" y="2088950"/>
              <a:ext cx="1803685" cy="1529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6" descr="merge Cea mai mare Interesant blazer blanco hombre zara binar micro cerşetor">
              <a:extLst>
                <a:ext uri="{FF2B5EF4-FFF2-40B4-BE49-F238E27FC236}">
                  <a16:creationId xmlns:a16="http://schemas.microsoft.com/office/drawing/2014/main" id="{2A615A26-8FB5-32A1-8235-BF56E4FFAD0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foregroundMark x1="43686" y1="26364" x2="32423" y2="32273"/>
                          <a14:foregroundMark x1="28669" y1="35682" x2="18430" y2="665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980" b="18980"/>
            <a:stretch/>
          </p:blipFill>
          <p:spPr bwMode="auto">
            <a:xfrm>
              <a:off x="8632108" y="3112536"/>
              <a:ext cx="1784701" cy="1662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6" descr="Men's White Dress Trousers – MCX Uniforms">
              <a:extLst>
                <a:ext uri="{FF2B5EF4-FFF2-40B4-BE49-F238E27FC236}">
                  <a16:creationId xmlns:a16="http://schemas.microsoft.com/office/drawing/2014/main" id="{2E0E0BCC-4B26-B272-4B86-F3A019795C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3908" y="3844426"/>
              <a:ext cx="923572" cy="923572"/>
            </a:xfrm>
            <a:prstGeom prst="rect">
              <a:avLst/>
            </a:prstGeom>
            <a:noFill/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Suit Pants – Combatant Gentlemen">
              <a:extLst>
                <a:ext uri="{FF2B5EF4-FFF2-40B4-BE49-F238E27FC236}">
                  <a16:creationId xmlns:a16="http://schemas.microsoft.com/office/drawing/2014/main" id="{BE78E31F-02A6-9704-D715-CFFAA6E3DF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175188" flipH="1">
              <a:off x="8170158" y="2642977"/>
              <a:ext cx="1105133" cy="1105133"/>
            </a:xfrm>
            <a:prstGeom prst="rect">
              <a:avLst/>
            </a:prstGeom>
            <a:noFill/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824DF3D0-0803-969A-B3EB-A12C371EFD97}"/>
              </a:ext>
            </a:extLst>
          </p:cNvPr>
          <p:cNvGrpSpPr/>
          <p:nvPr/>
        </p:nvGrpSpPr>
        <p:grpSpPr>
          <a:xfrm>
            <a:off x="641201" y="1112710"/>
            <a:ext cx="9880585" cy="865836"/>
            <a:chOff x="3258086" y="4017351"/>
            <a:chExt cx="9283558" cy="865836"/>
          </a:xfrm>
        </p:grpSpPr>
        <p:sp>
          <p:nvSpPr>
            <p:cNvPr id="32" name="텍스트 개체 틀 13">
              <a:extLst>
                <a:ext uri="{FF2B5EF4-FFF2-40B4-BE49-F238E27FC236}">
                  <a16:creationId xmlns:a16="http://schemas.microsoft.com/office/drawing/2014/main" id="{B5988B91-AAC3-7FAE-81B2-7F3E31B62699}"/>
                </a:ext>
              </a:extLst>
            </p:cNvPr>
            <p:cNvSpPr txBox="1">
              <a:spLocks/>
            </p:cNvSpPr>
            <p:nvPr/>
          </p:nvSpPr>
          <p:spPr>
            <a:xfrm>
              <a:off x="3258087" y="4017351"/>
              <a:ext cx="5399999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lvl1pPr marL="0" indent="0" algn="l">
                <a:buFontTx/>
                <a:buNone/>
                <a:defRPr sz="1800">
                  <a:latin typeface="+mj-lt"/>
                  <a:ea typeface="+mn-ea"/>
                  <a:cs typeface="+mn-cs"/>
                </a:defRPr>
              </a:lvl1pPr>
              <a:lvl2pPr marL="277262">
                <a:defRPr>
                  <a:latin typeface="+mn-lt"/>
                  <a:ea typeface="+mn-ea"/>
                  <a:cs typeface="+mn-cs"/>
                </a:defRPr>
              </a:lvl2pPr>
              <a:lvl3pPr marL="554524">
                <a:defRPr>
                  <a:latin typeface="+mn-lt"/>
                  <a:ea typeface="+mn-ea"/>
                  <a:cs typeface="+mn-cs"/>
                </a:defRPr>
              </a:lvl3pPr>
              <a:lvl4pPr marL="831786">
                <a:defRPr>
                  <a:latin typeface="+mn-lt"/>
                  <a:ea typeface="+mn-ea"/>
                  <a:cs typeface="+mn-cs"/>
                </a:defRPr>
              </a:lvl4pPr>
              <a:lvl5pPr marL="1109048">
                <a:defRPr>
                  <a:latin typeface="+mn-lt"/>
                  <a:ea typeface="+mn-ea"/>
                  <a:cs typeface="+mn-cs"/>
                </a:defRPr>
              </a:lvl5pPr>
              <a:lvl6pPr marL="1386310">
                <a:defRPr>
                  <a:latin typeface="+mn-lt"/>
                  <a:ea typeface="+mn-ea"/>
                  <a:cs typeface="+mn-cs"/>
                </a:defRPr>
              </a:lvl6pPr>
              <a:lvl7pPr marL="1663570">
                <a:defRPr>
                  <a:latin typeface="+mn-lt"/>
                  <a:ea typeface="+mn-ea"/>
                  <a:cs typeface="+mn-cs"/>
                </a:defRPr>
              </a:lvl7pPr>
              <a:lvl8pPr marL="1940834">
                <a:defRPr>
                  <a:latin typeface="+mn-lt"/>
                  <a:ea typeface="+mn-ea"/>
                  <a:cs typeface="+mn-cs"/>
                </a:defRPr>
              </a:lvl8pPr>
              <a:lvl9pPr marL="2218095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latinLnBrk="0"/>
              <a:r>
                <a:rPr lang="en-US" altLang="ko-KR" sz="2000" kern="0" dirty="0" smtClean="0">
                  <a:solidFill>
                    <a:srgbClr val="FFFFFF"/>
                  </a:solidFill>
                  <a:ea typeface="맑은 고딕"/>
                </a:rPr>
                <a:t>Dress Code</a:t>
              </a:r>
              <a:endParaRPr lang="en-US" altLang="ko-KR" sz="2000" kern="0" dirty="0">
                <a:solidFill>
                  <a:srgbClr val="FFFFFF"/>
                </a:solidFill>
                <a:ea typeface="맑은 고딕"/>
              </a:endParaRPr>
            </a:p>
          </p:txBody>
        </p:sp>
        <p:sp>
          <p:nvSpPr>
            <p:cNvPr id="33" name="텍스트 개체 틀 2">
              <a:extLst>
                <a:ext uri="{FF2B5EF4-FFF2-40B4-BE49-F238E27FC236}">
                  <a16:creationId xmlns:a16="http://schemas.microsoft.com/office/drawing/2014/main" id="{3C534888-7FC3-2C32-2A61-E97313F7A3BC}"/>
                </a:ext>
              </a:extLst>
            </p:cNvPr>
            <p:cNvSpPr txBox="1">
              <a:spLocks/>
            </p:cNvSpPr>
            <p:nvPr/>
          </p:nvSpPr>
          <p:spPr>
            <a:xfrm>
              <a:off x="3258086" y="4343187"/>
              <a:ext cx="9283558" cy="540000"/>
            </a:xfrm>
            <a:prstGeom prst="rect">
              <a:avLst/>
            </a:prstGeom>
          </p:spPr>
          <p:txBody>
            <a:bodyPr/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277262">
                <a:defRPr>
                  <a:latin typeface="+mn-lt"/>
                  <a:ea typeface="+mn-ea"/>
                  <a:cs typeface="+mn-cs"/>
                </a:defRPr>
              </a:lvl2pPr>
              <a:lvl3pPr marL="554524">
                <a:defRPr>
                  <a:latin typeface="+mn-lt"/>
                  <a:ea typeface="+mn-ea"/>
                  <a:cs typeface="+mn-cs"/>
                </a:defRPr>
              </a:lvl3pPr>
              <a:lvl4pPr marL="831786">
                <a:defRPr>
                  <a:latin typeface="+mn-lt"/>
                  <a:ea typeface="+mn-ea"/>
                  <a:cs typeface="+mn-cs"/>
                </a:defRPr>
              </a:lvl4pPr>
              <a:lvl5pPr marL="1109048">
                <a:defRPr>
                  <a:latin typeface="+mn-lt"/>
                  <a:ea typeface="+mn-ea"/>
                  <a:cs typeface="+mn-cs"/>
                </a:defRPr>
              </a:lvl5pPr>
              <a:lvl6pPr marL="1386310">
                <a:defRPr>
                  <a:latin typeface="+mn-lt"/>
                  <a:ea typeface="+mn-ea"/>
                  <a:cs typeface="+mn-cs"/>
                </a:defRPr>
              </a:lvl6pPr>
              <a:lvl7pPr marL="1663570">
                <a:defRPr>
                  <a:latin typeface="+mn-lt"/>
                  <a:ea typeface="+mn-ea"/>
                  <a:cs typeface="+mn-cs"/>
                </a:defRPr>
              </a:lvl7pPr>
              <a:lvl8pPr marL="1940834">
                <a:defRPr>
                  <a:latin typeface="+mn-lt"/>
                  <a:ea typeface="+mn-ea"/>
                  <a:cs typeface="+mn-cs"/>
                </a:defRPr>
              </a:lvl8pPr>
              <a:lvl9pPr marL="2218095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defTabSz="554389" latinLnBrk="0" hangingPunct="0">
                <a:spcBef>
                  <a:spcPts val="200"/>
                </a:spcBef>
                <a:defRPr/>
              </a:pPr>
              <a:endParaRPr lang="en-US" altLang="ko-KR" sz="1500" kern="0" dirty="0">
                <a:solidFill>
                  <a:srgbClr val="FFFFFF"/>
                </a:solidFill>
                <a:ea typeface="Samsung Sharp Sans Medium" pitchFamily="2" charset="0"/>
                <a:cs typeface="Samsung Sharp Sans Medium" pitchFamily="2" charset="0"/>
              </a:endParaRPr>
            </a:p>
          </p:txBody>
        </p:sp>
      </p:grpSp>
      <p:sp>
        <p:nvSpPr>
          <p:cNvPr id="34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latinLnBrk="0">
              <a:defRPr/>
            </a:pPr>
            <a:r>
              <a:rPr lang="en-US" altLang="ko-KR" kern="0" dirty="0">
                <a:solidFill>
                  <a:srgbClr val="FFFFFF"/>
                </a:solidFill>
              </a:rPr>
              <a:t>Information</a:t>
            </a:r>
            <a:endParaRPr kumimoji="1" lang="ko-KR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 pitchFamily="2" charset="0"/>
              <a:ea typeface="맑은 고딕" panose="020B0503020000020004" pitchFamily="50" charset="-127"/>
              <a:cs typeface="Samsung Sharp Sans Bold" pitchFamily="2" charset="0"/>
            </a:endParaRPr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16809" y="3372100"/>
            <a:ext cx="1124704" cy="1345583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35323" y="3274222"/>
            <a:ext cx="1017911" cy="1511515"/>
          </a:xfrm>
          <a:prstGeom prst="rect">
            <a:avLst/>
          </a:prstGeom>
        </p:spPr>
      </p:pic>
      <p:grpSp>
        <p:nvGrpSpPr>
          <p:cNvPr id="14" name="그룹 13">
            <a:extLst>
              <a:ext uri="{FF2B5EF4-FFF2-40B4-BE49-F238E27FC236}">
                <a16:creationId xmlns:a16="http://schemas.microsoft.com/office/drawing/2014/main" id="{03E0CDCB-8AD1-EF44-AB39-B2FC6FD99E3F}"/>
              </a:ext>
            </a:extLst>
          </p:cNvPr>
          <p:cNvGrpSpPr/>
          <p:nvPr/>
        </p:nvGrpSpPr>
        <p:grpSpPr>
          <a:xfrm>
            <a:off x="6887548" y="2161004"/>
            <a:ext cx="1207906" cy="1609643"/>
            <a:chOff x="6208553" y="2046144"/>
            <a:chExt cx="2177611" cy="2838714"/>
          </a:xfrm>
        </p:grpSpPr>
        <p:pic>
          <p:nvPicPr>
            <p:cNvPr id="15" name="Picture 12" descr="Gildan Grey Polo Shirt PNG Image | Transparent PNG Free Download on SeekPNG">
              <a:extLst>
                <a:ext uri="{FF2B5EF4-FFF2-40B4-BE49-F238E27FC236}">
                  <a16:creationId xmlns:a16="http://schemas.microsoft.com/office/drawing/2014/main" id="{C786F0B9-6338-EA93-B1D2-A15E2497349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9204" b="92920" l="10000" r="90000">
                          <a14:foregroundMark x1="44756" y1="11327" x2="54146" y2="9204"/>
                          <a14:foregroundMark x1="54146" y1="9204" x2="55244" y2="11327"/>
                          <a14:foregroundMark x1="36585" y1="89027" x2="51829" y2="93097"/>
                          <a14:foregroundMark x1="51829" y1="93097" x2="59390" y2="92920"/>
                          <a14:foregroundMark x1="59390" y1="92920" x2="46220" y2="86018"/>
                          <a14:foregroundMark x1="46220" y1="86018" x2="38415" y2="8672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00" r="25200"/>
            <a:stretch/>
          </p:blipFill>
          <p:spPr bwMode="auto">
            <a:xfrm>
              <a:off x="6208553" y="2046144"/>
              <a:ext cx="1601764" cy="2225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4" descr="White Polo Shirt Cotton PK Fabric - PakMark Industry">
              <a:extLst>
                <a:ext uri="{FF2B5EF4-FFF2-40B4-BE49-F238E27FC236}">
                  <a16:creationId xmlns:a16="http://schemas.microsoft.com/office/drawing/2014/main" id="{195BE4FD-6438-9983-8822-231FDB4161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9788" b="91270" l="9966" r="89691">
                          <a14:foregroundMark x1="43986" y1="89153" x2="60137" y2="89153"/>
                          <a14:foregroundMark x1="52921" y1="91270" x2="70790" y2="873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3974" y="2581651"/>
              <a:ext cx="1772190" cy="2303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68328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FD4E7F04-E5CC-65C9-49DB-3327129BB506}"/>
              </a:ext>
            </a:extLst>
          </p:cNvPr>
          <p:cNvSpPr txBox="1">
            <a:spLocks/>
          </p:cNvSpPr>
          <p:nvPr/>
        </p:nvSpPr>
        <p:spPr>
          <a:xfrm>
            <a:off x="548483" y="3144129"/>
            <a:ext cx="11095034" cy="569742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5400" dirty="0">
                <a:solidFill>
                  <a:schemeClr val="bg1"/>
                </a:solidFill>
              </a:rPr>
              <a:t>Tech Session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918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D2A83-154E-C197-7A48-7BC87E78E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latinLnBrk="0">
              <a:defRPr/>
            </a:pPr>
            <a:r>
              <a:rPr lang="en-US" altLang="ko-KR" kern="0" dirty="0" smtClean="0">
                <a:solidFill>
                  <a:srgbClr val="FFFFFF"/>
                </a:solidFill>
              </a:rPr>
              <a:t>Tech Session</a:t>
            </a:r>
            <a:endParaRPr kumimoji="1" lang="ko-KR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 pitchFamily="2" charset="0"/>
              <a:ea typeface="맑은 고딕" panose="020B0503020000020004" pitchFamily="50" charset="-127"/>
              <a:cs typeface="Samsung Sharp Sans Bold" pitchFamily="2" charset="0"/>
            </a:endParaRPr>
          </a:p>
        </p:txBody>
      </p:sp>
      <p:sp>
        <p:nvSpPr>
          <p:cNvPr id="11" name="텍스트 개체 틀 13">
            <a:extLst>
              <a:ext uri="{FF2B5EF4-FFF2-40B4-BE49-F238E27FC236}">
                <a16:creationId xmlns:a16="http://schemas.microsoft.com/office/drawing/2014/main" id="{B5988B91-AAC3-7FAE-81B2-7F3E31B62699}"/>
              </a:ext>
            </a:extLst>
          </p:cNvPr>
          <p:cNvSpPr txBox="1">
            <a:spLocks/>
          </p:cNvSpPr>
          <p:nvPr/>
        </p:nvSpPr>
        <p:spPr>
          <a:xfrm>
            <a:off x="641202" y="1112710"/>
            <a:ext cx="7877958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FontTx/>
              <a:buNone/>
              <a:defRPr sz="1800">
                <a:latin typeface="+mj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ko-KR" sz="2000" kern="0" dirty="0">
                <a:solidFill>
                  <a:schemeClr val="bg1"/>
                </a:solidFill>
                <a:ea typeface="맑은 고딕"/>
              </a:rPr>
              <a:t>Floor Plan </a:t>
            </a:r>
          </a:p>
        </p:txBody>
      </p:sp>
      <p:sp>
        <p:nvSpPr>
          <p:cNvPr id="44" name="직사각형 43"/>
          <p:cNvSpPr/>
          <p:nvPr/>
        </p:nvSpPr>
        <p:spPr>
          <a:xfrm>
            <a:off x="525860" y="1527765"/>
            <a:ext cx="119933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151" marR="125144" indent="-171450" defTabSz="554478">
              <a:lnSpc>
                <a:spcPct val="150000"/>
              </a:lnSpc>
              <a:buFontTx/>
              <a:buChar char="-"/>
              <a:defRPr/>
            </a:pP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장소</a:t>
            </a:r>
            <a:r>
              <a:rPr lang="en-US" altLang="ko-KR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: </a:t>
            </a:r>
            <a:r>
              <a:rPr lang="ko-KR" altLang="en-US" sz="1200" dirty="0" err="1" smtClean="0">
                <a:solidFill>
                  <a:schemeClr val="bg1"/>
                </a:solidFill>
                <a:latin typeface="+mn-ea"/>
                <a:cs typeface="Samsung Sharp Sans Regular"/>
              </a:rPr>
              <a:t>비전홀</a:t>
            </a:r>
            <a:r>
              <a:rPr lang="ko-KR" altLang="en-US" sz="1200" dirty="0">
                <a:solidFill>
                  <a:schemeClr val="bg1"/>
                </a:solidFill>
                <a:latin typeface="+mn-ea"/>
                <a:cs typeface="Samsung Sharp Sans Regular"/>
              </a:rPr>
              <a:t> 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 </a:t>
            </a:r>
            <a:r>
              <a:rPr lang="en-US" altLang="ko-KR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B2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구역</a:t>
            </a:r>
            <a:r>
              <a:rPr lang="en-US" altLang="ko-KR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(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지하 </a:t>
            </a:r>
            <a:r>
              <a:rPr lang="en-US" altLang="ko-KR" sz="1200" dirty="0">
                <a:solidFill>
                  <a:schemeClr val="bg1"/>
                </a:solidFill>
                <a:latin typeface="+mn-ea"/>
                <a:cs typeface="Samsung Sharp Sans Regular"/>
              </a:rPr>
              <a:t>2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층</a:t>
            </a:r>
            <a:r>
              <a:rPr lang="en-US" altLang="ko-KR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) </a:t>
            </a:r>
            <a:endParaRPr lang="en-US" altLang="ko-KR" sz="1200" dirty="0">
              <a:solidFill>
                <a:schemeClr val="bg1"/>
              </a:solidFill>
              <a:latin typeface="+mn-ea"/>
              <a:cs typeface="Samsung Sharp Sans Regular"/>
            </a:endParaRPr>
          </a:p>
        </p:txBody>
      </p:sp>
      <p:graphicFrame>
        <p:nvGraphicFramePr>
          <p:cNvPr id="12" name="표 12">
            <a:extLst>
              <a:ext uri="{FF2B5EF4-FFF2-40B4-BE49-F238E27FC236}">
                <a16:creationId xmlns:a16="http://schemas.microsoft.com/office/drawing/2014/main" id="{29F4F58E-969A-4D9B-A2F5-92389CA351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159938"/>
              </p:ext>
            </p:extLst>
          </p:nvPr>
        </p:nvGraphicFramePr>
        <p:xfrm>
          <a:off x="318720" y="1920017"/>
          <a:ext cx="4614806" cy="3829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817">
                  <a:extLst>
                    <a:ext uri="{9D8B030D-6E8A-4147-A177-3AD203B41FA5}">
                      <a16:colId xmlns:a16="http://schemas.microsoft.com/office/drawing/2014/main" val="2308852813"/>
                    </a:ext>
                  </a:extLst>
                </a:gridCol>
                <a:gridCol w="3280989">
                  <a:extLst>
                    <a:ext uri="{9D8B030D-6E8A-4147-A177-3AD203B41FA5}">
                      <a16:colId xmlns:a16="http://schemas.microsoft.com/office/drawing/2014/main" val="3668250498"/>
                    </a:ext>
                  </a:extLst>
                </a:gridCol>
              </a:tblGrid>
              <a:tr h="458702">
                <a:tc>
                  <a:txBody>
                    <a:bodyPr/>
                    <a:lstStyle/>
                    <a:p>
                      <a:pPr marL="0" algn="ctr" fontAlgn="ctr" latinLnBrk="1"/>
                      <a:r>
                        <a:rPr lang="en-US" altLang="ko-K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+mn-cs"/>
                        </a:rPr>
                        <a:t>  Time (PDT)</a:t>
                      </a:r>
                      <a:endParaRPr lang="ko-KR" alt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58575" marR="58575" marT="47178" marB="47178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 latinLnBrk="1"/>
                      <a:r>
                        <a:rPr lang="en-US" altLang="ko-K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+mn-cs"/>
                        </a:rPr>
                        <a:t>Agenda</a:t>
                      </a:r>
                      <a:endParaRPr lang="ko-KR" alt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58575" marR="58575" marT="47178" marB="47178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125347"/>
                  </a:ext>
                </a:extLst>
              </a:tr>
              <a:tr h="458702">
                <a:tc>
                  <a:txBody>
                    <a:bodyPr/>
                    <a:lstStyle>
                      <a:lvl1pPr marL="0" algn="l" defTabSz="914309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154" algn="l" defTabSz="914309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309" algn="l" defTabSz="914309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462" algn="l" defTabSz="914309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617" algn="l" defTabSz="914309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5771" algn="l" defTabSz="914309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2926" algn="l" defTabSz="914309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080" algn="l" defTabSz="914309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235" algn="l" defTabSz="914309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+mn-cs"/>
                        </a:rPr>
                        <a:t>08:30 </a:t>
                      </a:r>
                      <a:r>
                        <a:rPr lang="en-US" altLang="ko-KR" sz="10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+mn-cs"/>
                        </a:rPr>
                        <a:t>- </a:t>
                      </a:r>
                      <a:r>
                        <a:rPr lang="en-US" altLang="ko-KR" sz="100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+mn-cs"/>
                        </a:rPr>
                        <a:t>09:30 </a:t>
                      </a:r>
                      <a:r>
                        <a:rPr lang="en-US" altLang="ko-KR" sz="10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+mn-cs"/>
                        </a:rPr>
                        <a:t>AM</a:t>
                      </a:r>
                    </a:p>
                  </a:txBody>
                  <a:tcPr marL="58575" marR="58575" marT="853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09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154" algn="l" defTabSz="914309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309" algn="l" defTabSz="914309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462" algn="l" defTabSz="914309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617" algn="l" defTabSz="914309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5771" algn="l" defTabSz="914309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2926" algn="l" defTabSz="914309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080" algn="l" defTabSz="914309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235" algn="l" defTabSz="914309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309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bg1"/>
                          </a:solidFill>
                          <a:latin typeface="+mn-lt"/>
                          <a:ea typeface="맑은 고딕" panose="020B0503020000020004" pitchFamily="50" charset="-127"/>
                          <a:cs typeface="Samsung Sharp Sans Regular" pitchFamily="2" charset="0"/>
                        </a:rPr>
                        <a:t>Registration</a:t>
                      </a:r>
                    </a:p>
                  </a:txBody>
                  <a:tcPr marL="58575" marR="58575" marT="47178" marB="47178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5857148"/>
                  </a:ext>
                </a:extLst>
              </a:tr>
              <a:tr h="45870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+mn-cs"/>
                        </a:rPr>
                        <a:t>09:30 </a:t>
                      </a:r>
                      <a:r>
                        <a:rPr lang="en-US" altLang="ko-KR" sz="10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+mn-cs"/>
                        </a:rPr>
                        <a:t>- </a:t>
                      </a:r>
                      <a:r>
                        <a:rPr lang="en-US" altLang="ko-KR" sz="100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+mn-cs"/>
                        </a:rPr>
                        <a:t>09:40 </a:t>
                      </a:r>
                      <a:r>
                        <a:rPr lang="en-US" altLang="ko-KR" sz="10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+mn-cs"/>
                        </a:rPr>
                        <a:t>AM</a:t>
                      </a:r>
                    </a:p>
                  </a:txBody>
                  <a:tcPr marL="58575" marR="58575" marT="853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+mn-cs"/>
                        </a:rPr>
                        <a:t>Welcoming </a:t>
                      </a:r>
                      <a:r>
                        <a:rPr lang="en-US" altLang="ko-KR" sz="10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+mn-cs"/>
                        </a:rPr>
                        <a:t>Remarks</a:t>
                      </a:r>
                      <a:endParaRPr lang="en-US" altLang="ko-KR" sz="10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58575" marR="58575" marT="47178" marB="47178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134795"/>
                  </a:ext>
                </a:extLst>
              </a:tr>
              <a:tr h="538673">
                <a:tc>
                  <a:txBody>
                    <a:bodyPr/>
                    <a:lstStyle>
                      <a:lvl1pPr marL="0" algn="l" defTabSz="914309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154" algn="l" defTabSz="914309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309" algn="l" defTabSz="914309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462" algn="l" defTabSz="914309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617" algn="l" defTabSz="914309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5771" algn="l" defTabSz="914309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2926" algn="l" defTabSz="914309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080" algn="l" defTabSz="914309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235" algn="l" defTabSz="914309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+mn-cs"/>
                        </a:rPr>
                        <a:t>09:40 - 09:55 AM</a:t>
                      </a:r>
                      <a:endParaRPr lang="en-US" altLang="ko-KR" sz="1000" b="0" i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58575" marR="58575" marT="853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marL="0" algn="ctr" defTabSz="914400" rtl="0" eaLnBrk="1" latinLnBrk="1" hangingPunct="1">
                        <a:lnSpc>
                          <a:spcPct val="150000"/>
                        </a:lnSpc>
                      </a:pPr>
                      <a:r>
                        <a:rPr lang="en-US" altLang="ko-KR" sz="1000" b="1" kern="1200" dirty="0">
                          <a:solidFill>
                            <a:schemeClr val="bg1"/>
                          </a:solidFill>
                          <a:latin typeface="+mn-lt"/>
                          <a:ea typeface="Samsung Sharp Sans Regular" pitchFamily="2" charset="0"/>
                          <a:cs typeface="Samsung Sharp Sans Regular" pitchFamily="2" charset="0"/>
                        </a:rPr>
                        <a:t>Guest </a:t>
                      </a:r>
                      <a:r>
                        <a:rPr lang="en-US" altLang="ko-KR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Samsung Sharp Sans Regular" pitchFamily="2" charset="0"/>
                          <a:cs typeface="Samsung Sharp Sans Regular" pitchFamily="2" charset="0"/>
                        </a:rPr>
                        <a:t>Speech ǀ</a:t>
                      </a:r>
                      <a:endParaRPr lang="ko-KR" altLang="en-US" sz="1000" b="1" kern="1200" dirty="0">
                        <a:solidFill>
                          <a:schemeClr val="bg1"/>
                        </a:solidFill>
                        <a:latin typeface="+mn-lt"/>
                        <a:ea typeface="맑은 고딕"/>
                        <a:cs typeface="Samsung Sharp Sans Regular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6889564"/>
                  </a:ext>
                </a:extLst>
              </a:tr>
              <a:tr h="53867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+mn-cs"/>
                        </a:rPr>
                        <a:t>09:55 - 10:10 AM</a:t>
                      </a:r>
                    </a:p>
                  </a:txBody>
                  <a:tcPr marL="58575" marR="58575" marT="853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marL="0" algn="ctr" defTabSz="914400" rtl="0" eaLnBrk="1" latinLnBrk="1" hangingPunct="1">
                        <a:lnSpc>
                          <a:spcPct val="150000"/>
                        </a:lnSpc>
                      </a:pPr>
                      <a:r>
                        <a:rPr lang="en-US" altLang="ko-KR" sz="1000" b="1" kern="1200" dirty="0">
                          <a:solidFill>
                            <a:schemeClr val="bg1"/>
                          </a:solidFill>
                          <a:latin typeface="+mn-lt"/>
                          <a:ea typeface="Samsung Sharp Sans Regular" pitchFamily="2" charset="0"/>
                          <a:cs typeface="Samsung Sharp Sans Regular" pitchFamily="2" charset="0"/>
                        </a:rPr>
                        <a:t>Guest </a:t>
                      </a:r>
                      <a:r>
                        <a:rPr lang="en-US" altLang="ko-KR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Samsung Sharp Sans Regular" pitchFamily="2" charset="0"/>
                          <a:cs typeface="Samsung Sharp Sans Regular" pitchFamily="2" charset="0"/>
                        </a:rPr>
                        <a:t>Speech ǁ </a:t>
                      </a:r>
                      <a:endParaRPr lang="ko-KR" altLang="en-US" sz="1000" b="1" kern="1200" dirty="0">
                        <a:solidFill>
                          <a:schemeClr val="bg1"/>
                        </a:solidFill>
                        <a:latin typeface="+mn-lt"/>
                        <a:ea typeface="맑은 고딕"/>
                        <a:cs typeface="Samsung Sharp Sans Regular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4870906"/>
                  </a:ext>
                </a:extLst>
              </a:tr>
              <a:tr h="458702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10:10 </a:t>
                      </a: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- </a:t>
                      </a:r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11:40</a:t>
                      </a:r>
                      <a:r>
                        <a:rPr lang="en-US" altLang="ko-KR" sz="1000" baseline="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 </a:t>
                      </a:r>
                      <a:r>
                        <a:rPr lang="en-US" altLang="ko-KR" sz="1000" baseline="0" dirty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A</a:t>
                      </a:r>
                      <a:r>
                        <a:rPr lang="en-US" altLang="ko-KR" sz="1000" baseline="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M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Tech Session </a:t>
                      </a:r>
                      <a:endParaRPr lang="en-US" altLang="ko-KR" sz="1000" dirty="0">
                        <a:solidFill>
                          <a:schemeClr val="bg1"/>
                        </a:solidFill>
                        <a:latin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2662820"/>
                  </a:ext>
                </a:extLst>
              </a:tr>
              <a:tr h="458702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11:40 </a:t>
                      </a: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- </a:t>
                      </a:r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12:00</a:t>
                      </a:r>
                      <a:r>
                        <a:rPr lang="en-US" altLang="ko-KR" sz="1000" baseline="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 </a:t>
                      </a:r>
                      <a:r>
                        <a:rPr lang="en-US" altLang="ko-KR" sz="1000" baseline="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P</a:t>
                      </a:r>
                      <a:r>
                        <a:rPr lang="en-US" altLang="ko-KR" sz="1000" baseline="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M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b="1" i="0" dirty="0" smtClean="0">
                          <a:solidFill>
                            <a:schemeClr val="bg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Break</a:t>
                      </a:r>
                      <a:endParaRPr lang="ko-KR" altLang="en-US" sz="1000" b="1" i="0" dirty="0">
                        <a:solidFill>
                          <a:schemeClr val="bg1"/>
                        </a:solidFill>
                        <a:latin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7628573"/>
                  </a:ext>
                </a:extLst>
              </a:tr>
              <a:tr h="458702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12:00 </a:t>
                      </a: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- </a:t>
                      </a:r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01:15</a:t>
                      </a:r>
                      <a:r>
                        <a:rPr lang="en-US" altLang="ko-KR" sz="1000" baseline="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 </a:t>
                      </a:r>
                      <a:r>
                        <a:rPr lang="en-US" altLang="ko-KR" sz="1000" baseline="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PM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Tech Session</a:t>
                      </a:r>
                      <a:r>
                        <a:rPr lang="en-US" altLang="ko-KR" sz="1000" baseline="0" dirty="0" smtClean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 </a:t>
                      </a:r>
                      <a:endParaRPr lang="ko-KR" altLang="en-US" sz="1000" b="1" i="0" dirty="0">
                        <a:solidFill>
                          <a:schemeClr val="bg1"/>
                        </a:solidFill>
                        <a:latin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5975999"/>
                  </a:ext>
                </a:extLst>
              </a:tr>
            </a:tbl>
          </a:graphicData>
        </a:graphic>
      </p:graphicFrame>
      <p:sp>
        <p:nvSpPr>
          <p:cNvPr id="13" name="직사각형 12">
            <a:extLst>
              <a:ext uri="{FF2B5EF4-FFF2-40B4-BE49-F238E27FC236}">
                <a16:creationId xmlns:a16="http://schemas.microsoft.com/office/drawing/2014/main" id="{C19BA01A-9DB3-4364-8A60-494EC6CB3C22}"/>
              </a:ext>
            </a:extLst>
          </p:cNvPr>
          <p:cNvSpPr/>
          <p:nvPr/>
        </p:nvSpPr>
        <p:spPr>
          <a:xfrm>
            <a:off x="318720" y="4315169"/>
            <a:ext cx="4614806" cy="1424772"/>
          </a:xfrm>
          <a:prstGeom prst="rect">
            <a:avLst/>
          </a:prstGeom>
          <a:noFill/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msung Sharp Sans Medium"/>
              <a:ea typeface="SamsungOneKorean 400"/>
              <a:cs typeface="+mn-cs"/>
            </a:endParaRPr>
          </a:p>
        </p:txBody>
      </p:sp>
      <p:sp>
        <p:nvSpPr>
          <p:cNvPr id="34" name="object 3">
            <a:extLst>
              <a:ext uri="{FF2B5EF4-FFF2-40B4-BE49-F238E27FC236}">
                <a16:creationId xmlns:a16="http://schemas.microsoft.com/office/drawing/2014/main" id="{032755F1-949B-1C69-3E57-6E840A981B7C}"/>
              </a:ext>
            </a:extLst>
          </p:cNvPr>
          <p:cNvSpPr txBox="1"/>
          <p:nvPr/>
        </p:nvSpPr>
        <p:spPr>
          <a:xfrm>
            <a:off x="5181600" y="1120903"/>
            <a:ext cx="3007838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4945" indent="-182245">
              <a:lnSpc>
                <a:spcPct val="100000"/>
              </a:lnSpc>
              <a:spcBef>
                <a:spcPts val="105"/>
              </a:spcBef>
              <a:buChar char="■"/>
              <a:tabLst>
                <a:tab pos="194945" algn="l"/>
              </a:tabLst>
            </a:pPr>
            <a:r>
              <a:rPr lang="ko-KR" altLang="en-US" sz="1400" dirty="0">
                <a:solidFill>
                  <a:schemeClr val="bg1"/>
                </a:solidFill>
                <a:latin typeface="SamsungOneKorean 600"/>
                <a:cs typeface="SamsungOneKorean 600"/>
              </a:rPr>
              <a:t>삼성금융캠퍼스 </a:t>
            </a:r>
            <a:r>
              <a:rPr lang="en-US" altLang="ko-KR" sz="1400" dirty="0">
                <a:solidFill>
                  <a:schemeClr val="bg1"/>
                </a:solidFill>
                <a:latin typeface="SamsungOneKorean 600"/>
                <a:cs typeface="SamsungOneKorean 600"/>
              </a:rPr>
              <a:t>B2 </a:t>
            </a:r>
            <a:r>
              <a:rPr lang="ko-KR" altLang="en-US" sz="1400" dirty="0">
                <a:solidFill>
                  <a:schemeClr val="bg1"/>
                </a:solidFill>
                <a:latin typeface="SamsungOneKorean 600"/>
                <a:cs typeface="SamsungOneKorean 600"/>
              </a:rPr>
              <a:t>구역</a:t>
            </a:r>
            <a:endParaRPr sz="1400" dirty="0">
              <a:solidFill>
                <a:schemeClr val="bg1"/>
              </a:solidFill>
              <a:latin typeface="SamsungOneKorean 600"/>
              <a:cs typeface="SamsungOneKorean 600"/>
            </a:endParaRPr>
          </a:p>
        </p:txBody>
      </p: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0391F286-8F97-E90F-1B0B-0F121202DEE5}"/>
              </a:ext>
            </a:extLst>
          </p:cNvPr>
          <p:cNvGrpSpPr/>
          <p:nvPr/>
        </p:nvGrpSpPr>
        <p:grpSpPr>
          <a:xfrm>
            <a:off x="5029200" y="1447800"/>
            <a:ext cx="6858000" cy="4768584"/>
            <a:chOff x="5029200" y="1447800"/>
            <a:chExt cx="6858000" cy="4768584"/>
          </a:xfrm>
        </p:grpSpPr>
        <p:grpSp>
          <p:nvGrpSpPr>
            <p:cNvPr id="36" name="그룹 35">
              <a:extLst>
                <a:ext uri="{FF2B5EF4-FFF2-40B4-BE49-F238E27FC236}">
                  <a16:creationId xmlns:a16="http://schemas.microsoft.com/office/drawing/2014/main" id="{8838E243-7A14-7EDC-DC8C-A23738A6035D}"/>
                </a:ext>
              </a:extLst>
            </p:cNvPr>
            <p:cNvGrpSpPr/>
            <p:nvPr/>
          </p:nvGrpSpPr>
          <p:grpSpPr>
            <a:xfrm rot="10800000">
              <a:off x="5029200" y="1447800"/>
              <a:ext cx="6858000" cy="4768584"/>
              <a:chOff x="5029200" y="1447800"/>
              <a:chExt cx="6858000" cy="4768584"/>
            </a:xfrm>
          </p:grpSpPr>
          <p:pic>
            <p:nvPicPr>
              <p:cNvPr id="53" name="그림 52">
                <a:extLst>
                  <a:ext uri="{FF2B5EF4-FFF2-40B4-BE49-F238E27FC236}">
                    <a16:creationId xmlns:a16="http://schemas.microsoft.com/office/drawing/2014/main" id="{E0C71A6A-CF5F-278E-0CB1-B1C6F42525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6073908" y="403092"/>
                <a:ext cx="4768584" cy="6858000"/>
              </a:xfrm>
              <a:prstGeom prst="rect">
                <a:avLst/>
              </a:prstGeom>
            </p:spPr>
          </p:pic>
          <p:sp>
            <p:nvSpPr>
              <p:cNvPr id="54" name="직사각형 53">
                <a:extLst>
                  <a:ext uri="{FF2B5EF4-FFF2-40B4-BE49-F238E27FC236}">
                    <a16:creationId xmlns:a16="http://schemas.microsoft.com/office/drawing/2014/main" id="{BF89BB81-884B-27AC-86F2-731098FB5195}"/>
                  </a:ext>
                </a:extLst>
              </p:cNvPr>
              <p:cNvSpPr/>
              <p:nvPr/>
            </p:nvSpPr>
            <p:spPr>
              <a:xfrm>
                <a:off x="5029200" y="1447800"/>
                <a:ext cx="304800" cy="304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324E7B68-F1D4-9C29-1A64-3EE7014ADCE6}"/>
                </a:ext>
              </a:extLst>
            </p:cNvPr>
            <p:cNvSpPr/>
            <p:nvPr/>
          </p:nvSpPr>
          <p:spPr>
            <a:xfrm>
              <a:off x="7267575" y="3773928"/>
              <a:ext cx="533400" cy="228600"/>
            </a:xfrm>
            <a:prstGeom prst="rect">
              <a:avLst/>
            </a:prstGeom>
            <a:solidFill>
              <a:srgbClr val="FFB546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chemeClr val="tx1"/>
                  </a:solidFill>
                  <a:latin typeface="SamsungOneKorean 700" panose="020B0803030303020204" pitchFamily="50" charset="-127"/>
                  <a:ea typeface="SamsungOneKorean 700" panose="020B0803030303020204" pitchFamily="50" charset="-127"/>
                </a:rPr>
                <a:t>E/V</a:t>
              </a:r>
            </a:p>
          </p:txBody>
        </p:sp>
        <p:sp>
          <p:nvSpPr>
            <p:cNvPr id="38" name="자유형: 도형 41">
              <a:extLst>
                <a:ext uri="{FF2B5EF4-FFF2-40B4-BE49-F238E27FC236}">
                  <a16:creationId xmlns:a16="http://schemas.microsoft.com/office/drawing/2014/main" id="{2E3FC9A2-9D3E-3CE0-CC38-2DD2938A4B9F}"/>
                </a:ext>
              </a:extLst>
            </p:cNvPr>
            <p:cNvSpPr/>
            <p:nvPr/>
          </p:nvSpPr>
          <p:spPr>
            <a:xfrm>
              <a:off x="7377113" y="3976688"/>
              <a:ext cx="628650" cy="166687"/>
            </a:xfrm>
            <a:custGeom>
              <a:avLst/>
              <a:gdLst>
                <a:gd name="connsiteX0" fmla="*/ 0 w 628650"/>
                <a:gd name="connsiteY0" fmla="*/ 0 h 166687"/>
                <a:gd name="connsiteX1" fmla="*/ 0 w 628650"/>
                <a:gd name="connsiteY1" fmla="*/ 166687 h 166687"/>
                <a:gd name="connsiteX2" fmla="*/ 628650 w 628650"/>
                <a:gd name="connsiteY2" fmla="*/ 166687 h 16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8650" h="166687">
                  <a:moveTo>
                    <a:pt x="0" y="0"/>
                  </a:moveTo>
                  <a:lnTo>
                    <a:pt x="0" y="166687"/>
                  </a:lnTo>
                  <a:lnTo>
                    <a:pt x="628650" y="166687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직선 연결선 38">
              <a:extLst>
                <a:ext uri="{FF2B5EF4-FFF2-40B4-BE49-F238E27FC236}">
                  <a16:creationId xmlns:a16="http://schemas.microsoft.com/office/drawing/2014/main" id="{E527EAAA-54A2-7086-A564-A7EC79540149}"/>
                </a:ext>
              </a:extLst>
            </p:cNvPr>
            <p:cNvCxnSpPr/>
            <p:nvPr/>
          </p:nvCxnSpPr>
          <p:spPr>
            <a:xfrm>
              <a:off x="7672385" y="3997765"/>
              <a:ext cx="0" cy="14613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자유형: 도형 44">
              <a:extLst>
                <a:ext uri="{FF2B5EF4-FFF2-40B4-BE49-F238E27FC236}">
                  <a16:creationId xmlns:a16="http://schemas.microsoft.com/office/drawing/2014/main" id="{E4E29FAA-6F48-059B-3D47-E461FFBC8F00}"/>
                </a:ext>
              </a:extLst>
            </p:cNvPr>
            <p:cNvSpPr/>
            <p:nvPr/>
          </p:nvSpPr>
          <p:spPr>
            <a:xfrm>
              <a:off x="8519160" y="4389120"/>
              <a:ext cx="1501140" cy="1318260"/>
            </a:xfrm>
            <a:custGeom>
              <a:avLst/>
              <a:gdLst>
                <a:gd name="connsiteX0" fmla="*/ 0 w 1501140"/>
                <a:gd name="connsiteY0" fmla="*/ 434340 h 1318260"/>
                <a:gd name="connsiteX1" fmla="*/ 434340 w 1501140"/>
                <a:gd name="connsiteY1" fmla="*/ 0 h 1318260"/>
                <a:gd name="connsiteX2" fmla="*/ 1501140 w 1501140"/>
                <a:gd name="connsiteY2" fmla="*/ 1074420 h 1318260"/>
                <a:gd name="connsiteX3" fmla="*/ 1280160 w 1501140"/>
                <a:gd name="connsiteY3" fmla="*/ 1310640 h 1318260"/>
                <a:gd name="connsiteX4" fmla="*/ 1097280 w 1501140"/>
                <a:gd name="connsiteY4" fmla="*/ 1158240 h 1318260"/>
                <a:gd name="connsiteX5" fmla="*/ 922020 w 1501140"/>
                <a:gd name="connsiteY5" fmla="*/ 1318260 h 1318260"/>
                <a:gd name="connsiteX6" fmla="*/ 0 w 1501140"/>
                <a:gd name="connsiteY6" fmla="*/ 434340 h 131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1140" h="1318260">
                  <a:moveTo>
                    <a:pt x="0" y="434340"/>
                  </a:moveTo>
                  <a:lnTo>
                    <a:pt x="434340" y="0"/>
                  </a:lnTo>
                  <a:lnTo>
                    <a:pt x="1501140" y="1074420"/>
                  </a:lnTo>
                  <a:lnTo>
                    <a:pt x="1280160" y="1310640"/>
                  </a:lnTo>
                  <a:lnTo>
                    <a:pt x="1097280" y="1158240"/>
                  </a:lnTo>
                  <a:lnTo>
                    <a:pt x="922020" y="1318260"/>
                  </a:lnTo>
                  <a:lnTo>
                    <a:pt x="0" y="434340"/>
                  </a:lnTo>
                  <a:close/>
                </a:path>
              </a:pathLst>
            </a:cu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6D0CB59-7845-8E60-9F4D-2F68F7DF1AD9}"/>
                </a:ext>
              </a:extLst>
            </p:cNvPr>
            <p:cNvSpPr txBox="1"/>
            <p:nvPr/>
          </p:nvSpPr>
          <p:spPr>
            <a:xfrm rot="2716418">
              <a:off x="8699919" y="5087729"/>
              <a:ext cx="12954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  <a:latin typeface="SamsungOneKorean 700" panose="020B0803030303020204" pitchFamily="50" charset="-127"/>
                  <a:ea typeface="SamsungOneKorean 700" panose="020B0803030303020204" pitchFamily="50" charset="-127"/>
                </a:rPr>
                <a:t>Partner</a:t>
              </a:r>
              <a:r>
                <a:rPr lang="ko-KR" altLang="en-US" sz="1000" dirty="0">
                  <a:solidFill>
                    <a:schemeClr val="bg1"/>
                  </a:solidFill>
                  <a:latin typeface="SamsungOneKorean 700" panose="020B0803030303020204" pitchFamily="50" charset="-127"/>
                  <a:ea typeface="SamsungOneKorean 700" panose="020B0803030303020204" pitchFamily="50" charset="-127"/>
                </a:rPr>
                <a:t> </a:t>
              </a:r>
              <a:r>
                <a:rPr lang="en-US" altLang="ko-KR" sz="1000" dirty="0">
                  <a:solidFill>
                    <a:schemeClr val="bg1"/>
                  </a:solidFill>
                  <a:latin typeface="SamsungOneKorean 700" panose="020B0803030303020204" pitchFamily="50" charset="-127"/>
                  <a:ea typeface="SamsungOneKorean 700" panose="020B0803030303020204" pitchFamily="50" charset="-127"/>
                </a:rPr>
                <a:t>Booth</a:t>
              </a:r>
              <a:endParaRPr lang="en-US" sz="1000" dirty="0">
                <a:solidFill>
                  <a:schemeClr val="bg1"/>
                </a:solidFill>
                <a:latin typeface="SamsungOneKorean 700" panose="020B0803030303020204" pitchFamily="50" charset="-127"/>
                <a:ea typeface="SamsungOneKorean 700" panose="020B0803030303020204" pitchFamily="50" charset="-127"/>
              </a:endParaRPr>
            </a:p>
          </p:txBody>
        </p:sp>
        <p:sp>
          <p:nvSpPr>
            <p:cNvPr id="42" name="자유형: 도형 46">
              <a:extLst>
                <a:ext uri="{FF2B5EF4-FFF2-40B4-BE49-F238E27FC236}">
                  <a16:creationId xmlns:a16="http://schemas.microsoft.com/office/drawing/2014/main" id="{D09BFC75-CE40-D7E2-76AE-4186565BD943}"/>
                </a:ext>
              </a:extLst>
            </p:cNvPr>
            <p:cNvSpPr/>
            <p:nvPr/>
          </p:nvSpPr>
          <p:spPr>
            <a:xfrm>
              <a:off x="7117080" y="3680460"/>
              <a:ext cx="2087880" cy="1569720"/>
            </a:xfrm>
            <a:custGeom>
              <a:avLst/>
              <a:gdLst>
                <a:gd name="connsiteX0" fmla="*/ 0 w 2087880"/>
                <a:gd name="connsiteY0" fmla="*/ 502920 h 1569720"/>
                <a:gd name="connsiteX1" fmla="*/ 1181100 w 2087880"/>
                <a:gd name="connsiteY1" fmla="*/ 518160 h 1569720"/>
                <a:gd name="connsiteX2" fmla="*/ 1729740 w 2087880"/>
                <a:gd name="connsiteY2" fmla="*/ 198120 h 1569720"/>
                <a:gd name="connsiteX3" fmla="*/ 1935480 w 2087880"/>
                <a:gd name="connsiteY3" fmla="*/ 0 h 1569720"/>
                <a:gd name="connsiteX4" fmla="*/ 2087880 w 2087880"/>
                <a:gd name="connsiteY4" fmla="*/ 160020 h 1569720"/>
                <a:gd name="connsiteX5" fmla="*/ 1539240 w 2087880"/>
                <a:gd name="connsiteY5" fmla="*/ 678180 h 1569720"/>
                <a:gd name="connsiteX6" fmla="*/ 1257300 w 2087880"/>
                <a:gd name="connsiteY6" fmla="*/ 975360 h 1569720"/>
                <a:gd name="connsiteX7" fmla="*/ 1691640 w 2087880"/>
                <a:gd name="connsiteY7" fmla="*/ 1417320 h 1569720"/>
                <a:gd name="connsiteX8" fmla="*/ 1554480 w 2087880"/>
                <a:gd name="connsiteY8" fmla="*/ 1554480 h 1569720"/>
                <a:gd name="connsiteX9" fmla="*/ 15240 w 2087880"/>
                <a:gd name="connsiteY9" fmla="*/ 1569720 h 1569720"/>
                <a:gd name="connsiteX10" fmla="*/ 0 w 2087880"/>
                <a:gd name="connsiteY10" fmla="*/ 502920 h 1569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87880" h="1569720">
                  <a:moveTo>
                    <a:pt x="0" y="502920"/>
                  </a:moveTo>
                  <a:lnTo>
                    <a:pt x="1181100" y="518160"/>
                  </a:lnTo>
                  <a:lnTo>
                    <a:pt x="1729740" y="198120"/>
                  </a:lnTo>
                  <a:lnTo>
                    <a:pt x="1935480" y="0"/>
                  </a:lnTo>
                  <a:lnTo>
                    <a:pt x="2087880" y="160020"/>
                  </a:lnTo>
                  <a:lnTo>
                    <a:pt x="1539240" y="678180"/>
                  </a:lnTo>
                  <a:lnTo>
                    <a:pt x="1257300" y="975360"/>
                  </a:lnTo>
                  <a:lnTo>
                    <a:pt x="1691640" y="1417320"/>
                  </a:lnTo>
                  <a:lnTo>
                    <a:pt x="1554480" y="1554480"/>
                  </a:lnTo>
                  <a:lnTo>
                    <a:pt x="15240" y="1569720"/>
                  </a:lnTo>
                  <a:lnTo>
                    <a:pt x="0" y="502920"/>
                  </a:lnTo>
                  <a:close/>
                </a:path>
              </a:pathLst>
            </a:custGeom>
            <a:solidFill>
              <a:srgbClr val="00B05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26E671A0-4CDE-3444-A91A-8FF34BCAC297}"/>
                </a:ext>
              </a:extLst>
            </p:cNvPr>
            <p:cNvSpPr/>
            <p:nvPr/>
          </p:nvSpPr>
          <p:spPr>
            <a:xfrm rot="2718292">
              <a:off x="9458912" y="3432853"/>
              <a:ext cx="1549178" cy="1349235"/>
            </a:xfrm>
            <a:prstGeom prst="rect">
              <a:avLst/>
            </a:prstGeom>
            <a:solidFill>
              <a:schemeClr val="accent4">
                <a:lumMod val="7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1809FA5-C385-D107-A5EC-21244D26DAF3}"/>
                </a:ext>
              </a:extLst>
            </p:cNvPr>
            <p:cNvSpPr txBox="1"/>
            <p:nvPr/>
          </p:nvSpPr>
          <p:spPr>
            <a:xfrm rot="2645635">
              <a:off x="9580744" y="3911978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SamsungOneKorean 700" panose="020B0803030303020204" pitchFamily="50" charset="-127"/>
                  <a:ea typeface="SamsungOneKorean 700" panose="020B0803030303020204" pitchFamily="50" charset="-127"/>
                </a:rPr>
                <a:t>Main Hall</a:t>
              </a:r>
            </a:p>
            <a:p>
              <a:pPr algn="ctr"/>
              <a:r>
                <a:rPr lang="en-US" sz="1000" dirty="0">
                  <a:solidFill>
                    <a:schemeClr val="bg1"/>
                  </a:solidFill>
                  <a:latin typeface="SamsungOneKorean 700" panose="020B0803030303020204" pitchFamily="50" charset="-127"/>
                  <a:ea typeface="SamsungOneKorean 700" panose="020B0803030303020204" pitchFamily="50" charset="-127"/>
                </a:rPr>
                <a:t>(Vision Hall)</a:t>
              </a:r>
            </a:p>
          </p:txBody>
        </p:sp>
        <p:sp>
          <p:nvSpPr>
            <p:cNvPr id="47" name="자유형: 도형 50">
              <a:extLst>
                <a:ext uri="{FF2B5EF4-FFF2-40B4-BE49-F238E27FC236}">
                  <a16:creationId xmlns:a16="http://schemas.microsoft.com/office/drawing/2014/main" id="{0F4FA900-BCC6-9C55-7778-B9090F3A5833}"/>
                </a:ext>
              </a:extLst>
            </p:cNvPr>
            <p:cNvSpPr/>
            <p:nvPr/>
          </p:nvSpPr>
          <p:spPr>
            <a:xfrm>
              <a:off x="9212580" y="2667000"/>
              <a:ext cx="411480" cy="632460"/>
            </a:xfrm>
            <a:custGeom>
              <a:avLst/>
              <a:gdLst>
                <a:gd name="connsiteX0" fmla="*/ 15240 w 411480"/>
                <a:gd name="connsiteY0" fmla="*/ 0 h 632460"/>
                <a:gd name="connsiteX1" fmla="*/ 0 w 411480"/>
                <a:gd name="connsiteY1" fmla="*/ 457200 h 632460"/>
                <a:gd name="connsiteX2" fmla="*/ 190500 w 411480"/>
                <a:gd name="connsiteY2" fmla="*/ 632460 h 632460"/>
                <a:gd name="connsiteX3" fmla="*/ 411480 w 411480"/>
                <a:gd name="connsiteY3" fmla="*/ 403860 h 632460"/>
                <a:gd name="connsiteX4" fmla="*/ 15240 w 411480"/>
                <a:gd name="connsiteY4" fmla="*/ 0 h 63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480" h="632460">
                  <a:moveTo>
                    <a:pt x="15240" y="0"/>
                  </a:moveTo>
                  <a:lnTo>
                    <a:pt x="0" y="457200"/>
                  </a:lnTo>
                  <a:lnTo>
                    <a:pt x="190500" y="632460"/>
                  </a:lnTo>
                  <a:lnTo>
                    <a:pt x="411480" y="403860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chemeClr val="bg2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자유형: 도형 51">
              <a:extLst>
                <a:ext uri="{FF2B5EF4-FFF2-40B4-BE49-F238E27FC236}">
                  <a16:creationId xmlns:a16="http://schemas.microsoft.com/office/drawing/2014/main" id="{AAA7C7AB-57FD-0338-EBFA-9D0050289E8B}"/>
                </a:ext>
              </a:extLst>
            </p:cNvPr>
            <p:cNvSpPr/>
            <p:nvPr/>
          </p:nvSpPr>
          <p:spPr>
            <a:xfrm>
              <a:off x="9730740" y="2590800"/>
              <a:ext cx="624840" cy="518160"/>
            </a:xfrm>
            <a:custGeom>
              <a:avLst/>
              <a:gdLst>
                <a:gd name="connsiteX0" fmla="*/ 0 w 624840"/>
                <a:gd name="connsiteY0" fmla="*/ 342900 h 518160"/>
                <a:gd name="connsiteX1" fmla="*/ 335280 w 624840"/>
                <a:gd name="connsiteY1" fmla="*/ 0 h 518160"/>
                <a:gd name="connsiteX2" fmla="*/ 624840 w 624840"/>
                <a:gd name="connsiteY2" fmla="*/ 281940 h 518160"/>
                <a:gd name="connsiteX3" fmla="*/ 388620 w 624840"/>
                <a:gd name="connsiteY3" fmla="*/ 510540 h 518160"/>
                <a:gd name="connsiteX4" fmla="*/ 297180 w 624840"/>
                <a:gd name="connsiteY4" fmla="*/ 419100 h 518160"/>
                <a:gd name="connsiteX5" fmla="*/ 182880 w 624840"/>
                <a:gd name="connsiteY5" fmla="*/ 518160 h 518160"/>
                <a:gd name="connsiteX6" fmla="*/ 0 w 624840"/>
                <a:gd name="connsiteY6" fmla="*/ 342900 h 51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4840" h="518160">
                  <a:moveTo>
                    <a:pt x="0" y="342900"/>
                  </a:moveTo>
                  <a:lnTo>
                    <a:pt x="335280" y="0"/>
                  </a:lnTo>
                  <a:lnTo>
                    <a:pt x="624840" y="281940"/>
                  </a:lnTo>
                  <a:lnTo>
                    <a:pt x="388620" y="510540"/>
                  </a:lnTo>
                  <a:lnTo>
                    <a:pt x="297180" y="419100"/>
                  </a:lnTo>
                  <a:lnTo>
                    <a:pt x="182880" y="518160"/>
                  </a:lnTo>
                  <a:lnTo>
                    <a:pt x="0" y="342900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3D66AB7-0596-2E71-3CFD-3D8B64C7DCAF}"/>
                </a:ext>
              </a:extLst>
            </p:cNvPr>
            <p:cNvSpPr txBox="1"/>
            <p:nvPr/>
          </p:nvSpPr>
          <p:spPr>
            <a:xfrm>
              <a:off x="9418320" y="2691380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SamsungOneKorean 700" panose="020B0803030303020204" pitchFamily="50" charset="-127"/>
                  <a:ea typeface="SamsungOneKorean 700" panose="020B0803030303020204" pitchFamily="50" charset="-127"/>
                </a:rPr>
                <a:t>Speaker</a:t>
              </a:r>
            </a:p>
            <a:p>
              <a:pPr algn="ctr"/>
              <a:r>
                <a:rPr lang="en-US" sz="1000" dirty="0">
                  <a:solidFill>
                    <a:schemeClr val="tx1"/>
                  </a:solidFill>
                  <a:latin typeface="SamsungOneKorean 700" panose="020B0803030303020204" pitchFamily="50" charset="-127"/>
                  <a:ea typeface="SamsungOneKorean 700" panose="020B0803030303020204" pitchFamily="50" charset="-127"/>
                </a:rPr>
                <a:t>Room</a:t>
              </a:r>
            </a:p>
          </p:txBody>
        </p:sp>
        <p:sp>
          <p:nvSpPr>
            <p:cNvPr id="51" name="직사각형 50">
              <a:extLst>
                <a:ext uri="{FF2B5EF4-FFF2-40B4-BE49-F238E27FC236}">
                  <a16:creationId xmlns:a16="http://schemas.microsoft.com/office/drawing/2014/main" id="{DF610D8D-B9CB-39E3-0458-B61097029CE4}"/>
                </a:ext>
              </a:extLst>
            </p:cNvPr>
            <p:cNvSpPr/>
            <p:nvPr/>
          </p:nvSpPr>
          <p:spPr>
            <a:xfrm rot="2718292">
              <a:off x="10120044" y="3144526"/>
              <a:ext cx="1549178" cy="576899"/>
            </a:xfrm>
            <a:prstGeom prst="rect">
              <a:avLst/>
            </a:prstGeom>
            <a:solidFill>
              <a:schemeClr val="tx1">
                <a:lumMod val="65000"/>
                <a:lumOff val="3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D86EB6A-BF68-C2D1-439E-EA14BC9BC192}"/>
                </a:ext>
              </a:extLst>
            </p:cNvPr>
            <p:cNvSpPr txBox="1"/>
            <p:nvPr/>
          </p:nvSpPr>
          <p:spPr>
            <a:xfrm rot="2645635">
              <a:off x="10239282" y="3305890"/>
              <a:ext cx="12954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SamsungOneKorean 700" panose="020B0803030303020204" pitchFamily="50" charset="-127"/>
                  <a:ea typeface="SamsungOneKorean 700" panose="020B0803030303020204" pitchFamily="50" charset="-127"/>
                </a:rPr>
                <a:t>STAGE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3C540B3-EC64-2051-90C9-10FD46FD6E63}"/>
                </a:ext>
              </a:extLst>
            </p:cNvPr>
            <p:cNvSpPr txBox="1"/>
            <p:nvPr/>
          </p:nvSpPr>
          <p:spPr>
            <a:xfrm>
              <a:off x="7162800" y="4520715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SamsungOneKorean 700" panose="020B0803030303020204" pitchFamily="50" charset="-127"/>
                  <a:ea typeface="SamsungOneKorean 700" panose="020B0803030303020204" pitchFamily="50" charset="-127"/>
                </a:rPr>
                <a:t>Networking Zone</a:t>
              </a:r>
            </a:p>
            <a:p>
              <a:pPr algn="ctr"/>
              <a:r>
                <a:rPr lang="en-US" sz="1000" dirty="0">
                  <a:solidFill>
                    <a:schemeClr val="tx1"/>
                  </a:solidFill>
                  <a:latin typeface="SamsungOneKorean 700" panose="020B0803030303020204" pitchFamily="50" charset="-127"/>
                  <a:ea typeface="SamsungOneKorean 700" panose="020B0803030303020204" pitchFamily="50" charset="-127"/>
                </a:rPr>
                <a:t>(Catering)</a:t>
              </a:r>
            </a:p>
          </p:txBody>
        </p:sp>
      </p:grpSp>
      <p:sp>
        <p:nvSpPr>
          <p:cNvPr id="57" name="자유형 56"/>
          <p:cNvSpPr/>
          <p:nvPr/>
        </p:nvSpPr>
        <p:spPr bwMode="auto">
          <a:xfrm flipH="1" flipV="1">
            <a:off x="4667177" y="4205287"/>
            <a:ext cx="5353122" cy="412633"/>
          </a:xfrm>
          <a:custGeom>
            <a:avLst/>
            <a:gdLst>
              <a:gd name="connsiteX0" fmla="*/ 0 w 5022850"/>
              <a:gd name="connsiteY0" fmla="*/ 869950 h 869950"/>
              <a:gd name="connsiteX1" fmla="*/ 444500 w 5022850"/>
              <a:gd name="connsiteY1" fmla="*/ 0 h 869950"/>
              <a:gd name="connsiteX2" fmla="*/ 5022850 w 5022850"/>
              <a:gd name="connsiteY2" fmla="*/ 0 h 86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22850" h="869950">
                <a:moveTo>
                  <a:pt x="0" y="869950"/>
                </a:moveTo>
                <a:lnTo>
                  <a:pt x="444500" y="0"/>
                </a:lnTo>
                <a:lnTo>
                  <a:pt x="5022850" y="0"/>
                </a:lnTo>
              </a:path>
            </a:pathLst>
          </a:custGeom>
          <a:ln w="12700">
            <a:solidFill>
              <a:srgbClr val="FF0000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4473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D2A83-154E-C197-7A48-7BC87E78E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latinLnBrk="0">
              <a:defRPr/>
            </a:pPr>
            <a:r>
              <a:rPr lang="en-US" altLang="ko-KR" kern="0" dirty="0" smtClean="0">
                <a:solidFill>
                  <a:srgbClr val="FFFFFF"/>
                </a:solidFill>
              </a:rPr>
              <a:t>Tech</a:t>
            </a:r>
            <a:r>
              <a:rPr kumimoji="1" lang="en-US" altLang="ko-KR" sz="36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rPr>
              <a:t> </a:t>
            </a:r>
            <a:r>
              <a:rPr kumimoji="1" lang="en-US" altLang="ko-KR" sz="36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rPr>
              <a:t>Session</a:t>
            </a:r>
            <a:endParaRPr kumimoji="1" lang="ko-KR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 pitchFamily="2" charset="0"/>
              <a:ea typeface="맑은 고딕" panose="020B0503020000020004" pitchFamily="50" charset="-127"/>
              <a:cs typeface="Samsung Sharp Sans Bold" pitchFamily="2" charset="0"/>
            </a:endParaRPr>
          </a:p>
        </p:txBody>
      </p:sp>
      <p:sp>
        <p:nvSpPr>
          <p:cNvPr id="11" name="텍스트 개체 틀 13">
            <a:extLst>
              <a:ext uri="{FF2B5EF4-FFF2-40B4-BE49-F238E27FC236}">
                <a16:creationId xmlns:a16="http://schemas.microsoft.com/office/drawing/2014/main" id="{B5988B91-AAC3-7FAE-81B2-7F3E31B62699}"/>
              </a:ext>
            </a:extLst>
          </p:cNvPr>
          <p:cNvSpPr txBox="1">
            <a:spLocks/>
          </p:cNvSpPr>
          <p:nvPr/>
        </p:nvSpPr>
        <p:spPr>
          <a:xfrm>
            <a:off x="641202" y="1112710"/>
            <a:ext cx="7877958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FontTx/>
              <a:buNone/>
              <a:defRPr sz="1800">
                <a:latin typeface="+mj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ko-KR" sz="2000" kern="0" dirty="0">
                <a:solidFill>
                  <a:srgbClr val="FFFFFF"/>
                </a:solidFill>
                <a:ea typeface="맑은 고딕"/>
              </a:rPr>
              <a:t>Prompter Guide </a:t>
            </a:r>
          </a:p>
        </p:txBody>
      </p:sp>
      <p:sp>
        <p:nvSpPr>
          <p:cNvPr id="54" name="텍스트 개체 틀 2">
            <a:extLst>
              <a:ext uri="{FF2B5EF4-FFF2-40B4-BE49-F238E27FC236}">
                <a16:creationId xmlns:a16="http://schemas.microsoft.com/office/drawing/2014/main" id="{AE118D2D-9F22-0D5B-DBD9-0973BFE4EFFD}"/>
              </a:ext>
            </a:extLst>
          </p:cNvPr>
          <p:cNvSpPr txBox="1">
            <a:spLocks/>
          </p:cNvSpPr>
          <p:nvPr/>
        </p:nvSpPr>
        <p:spPr>
          <a:xfrm>
            <a:off x="641202" y="1512820"/>
            <a:ext cx="11234720" cy="131618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ts val="200"/>
              </a:spcBef>
              <a:buFontTx/>
              <a:buChar char="-"/>
              <a:defRPr/>
            </a:pPr>
            <a:r>
              <a:rPr lang="ko-KR" altLang="en-US" sz="1100" dirty="0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홀에는 </a:t>
            </a:r>
            <a:r>
              <a:rPr lang="en-US" altLang="ko-KR" sz="1100" dirty="0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2</a:t>
            </a:r>
            <a:r>
              <a:rPr lang="ko-KR" altLang="en-US" sz="1100" dirty="0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개의 모니터가 설치되어 있습니다</a:t>
            </a:r>
            <a:r>
              <a:rPr lang="en-US" altLang="ko-KR" sz="1100" dirty="0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. (</a:t>
            </a:r>
            <a:r>
              <a:rPr lang="ko-KR" altLang="en-US" sz="1100" dirty="0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프레젠테이션 </a:t>
            </a:r>
            <a:r>
              <a:rPr lang="ko-KR" altLang="en-US" sz="1100" dirty="0" err="1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슬라이드용</a:t>
            </a:r>
            <a:r>
              <a:rPr lang="en-US" altLang="ko-KR" sz="1100" dirty="0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 1</a:t>
            </a:r>
            <a:r>
              <a:rPr lang="ko-KR" altLang="en-US" sz="1100" dirty="0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개</a:t>
            </a:r>
            <a:r>
              <a:rPr lang="en-US" altLang="ko-KR" sz="1100" dirty="0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, </a:t>
            </a:r>
            <a:r>
              <a:rPr lang="ko-KR" altLang="en-US" sz="1100" dirty="0" err="1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스크립트용</a:t>
            </a:r>
            <a:r>
              <a:rPr lang="ko-KR" altLang="en-US" sz="1100" dirty="0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 </a:t>
            </a:r>
            <a:r>
              <a:rPr lang="ko-KR" altLang="en-US" sz="1100" dirty="0" err="1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프롬프터</a:t>
            </a:r>
            <a:r>
              <a:rPr lang="ko-KR" altLang="en-US" sz="1100" dirty="0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 </a:t>
            </a:r>
            <a:r>
              <a:rPr lang="en-US" altLang="ko-KR" sz="1100" dirty="0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1</a:t>
            </a:r>
            <a:r>
              <a:rPr lang="ko-KR" altLang="en-US" sz="1100" dirty="0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개</a:t>
            </a:r>
            <a:r>
              <a:rPr lang="en-US" altLang="ko-KR" sz="1100" dirty="0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) </a:t>
            </a:r>
          </a:p>
          <a:p>
            <a:pPr marL="171450" indent="-171450">
              <a:lnSpc>
                <a:spcPct val="150000"/>
              </a:lnSpc>
              <a:spcBef>
                <a:spcPts val="200"/>
              </a:spcBef>
              <a:buFontTx/>
              <a:buChar char="-"/>
              <a:defRPr/>
            </a:pPr>
            <a:r>
              <a:rPr lang="ko-KR" altLang="en-US" sz="1100" dirty="0" err="1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스크립트용</a:t>
            </a:r>
            <a:r>
              <a:rPr lang="ko-KR" altLang="en-US" sz="1100" dirty="0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 </a:t>
            </a:r>
            <a:r>
              <a:rPr lang="ko-KR" altLang="en-US" sz="1100" dirty="0" err="1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프롬프터는</a:t>
            </a:r>
            <a:r>
              <a:rPr lang="ko-KR" altLang="en-US" sz="1100" dirty="0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 위에서 아래 방향으로 스크롤 되며</a:t>
            </a:r>
            <a:r>
              <a:rPr lang="en-US" altLang="ko-KR" sz="1100" dirty="0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, </a:t>
            </a:r>
            <a:r>
              <a:rPr lang="ko-KR" altLang="en-US" sz="1100" dirty="0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발화 속도에 맞춰 속도 조정이 가능합니다</a:t>
            </a:r>
            <a:r>
              <a:rPr lang="en-US" altLang="ko-KR" sz="1100" dirty="0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.</a:t>
            </a:r>
            <a:endParaRPr lang="en-US" altLang="ko-KR" sz="1100" dirty="0">
              <a:solidFill>
                <a:schemeClr val="bg1"/>
              </a:solidFill>
              <a:latin typeface="Samsung Sharp Sans Regular"/>
              <a:ea typeface="맑은 고딕"/>
              <a:cs typeface="Samsung Sharp Sans Regular"/>
            </a:endParaRPr>
          </a:p>
          <a:p>
            <a:pPr marL="171450" indent="-171450">
              <a:lnSpc>
                <a:spcPct val="150000"/>
              </a:lnSpc>
              <a:spcBef>
                <a:spcPts val="200"/>
              </a:spcBef>
              <a:buFontTx/>
              <a:buChar char="-"/>
              <a:defRPr/>
            </a:pPr>
            <a:r>
              <a:rPr lang="en-US" altLang="ko-KR" sz="1100" dirty="0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‘Teleprompter’ </a:t>
            </a:r>
            <a:r>
              <a:rPr lang="ko-KR" altLang="en-US" sz="1100" dirty="0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프로그램을 이용하여 스크립트가 표시됩니다</a:t>
            </a:r>
            <a:r>
              <a:rPr lang="en-US" altLang="ko-KR" sz="1100" dirty="0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. </a:t>
            </a:r>
            <a:endParaRPr lang="en-US" altLang="ko-KR" sz="1100" dirty="0">
              <a:solidFill>
                <a:schemeClr val="bg1"/>
              </a:solidFill>
              <a:latin typeface="Samsung Sharp Sans Regular"/>
              <a:ea typeface="맑은 고딕"/>
              <a:cs typeface="Samsung Sharp Sans Regular"/>
            </a:endParaRPr>
          </a:p>
          <a:p>
            <a:pPr marL="171450" indent="-171450">
              <a:lnSpc>
                <a:spcPct val="150000"/>
              </a:lnSpc>
              <a:spcBef>
                <a:spcPts val="200"/>
              </a:spcBef>
              <a:buFontTx/>
              <a:buChar char="-"/>
              <a:defRPr/>
            </a:pPr>
            <a:r>
              <a:rPr lang="ko-KR" altLang="en-US" sz="1100" dirty="0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리허설을 통하여</a:t>
            </a:r>
            <a:r>
              <a:rPr lang="en-US" altLang="ko-KR" sz="1100" dirty="0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, </a:t>
            </a:r>
            <a:r>
              <a:rPr lang="ko-KR" altLang="en-US" sz="1100" dirty="0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스크롤 속도</a:t>
            </a:r>
            <a:r>
              <a:rPr lang="en-US" altLang="ko-KR" sz="1100" dirty="0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/</a:t>
            </a:r>
            <a:r>
              <a:rPr lang="ko-KR" altLang="en-US" sz="1100" dirty="0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글자 크기</a:t>
            </a:r>
            <a:r>
              <a:rPr lang="en-US" altLang="ko-KR" sz="1100" dirty="0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/</a:t>
            </a:r>
            <a:r>
              <a:rPr lang="ko-KR" altLang="en-US" sz="1100" dirty="0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타이머 표시 여부 등을 조정할 수 있습니다</a:t>
            </a:r>
            <a:r>
              <a:rPr lang="en-US" altLang="ko-KR" sz="1100" dirty="0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. </a:t>
            </a:r>
            <a:endParaRPr lang="en-US" altLang="ko-KR" sz="1100" dirty="0">
              <a:solidFill>
                <a:schemeClr val="bg1"/>
              </a:solidFill>
              <a:latin typeface="Samsung Sharp Sans Regular"/>
              <a:ea typeface="맑은 고딕"/>
              <a:cs typeface="Samsung Sharp Sans Regular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41202" y="2705534"/>
            <a:ext cx="5934638" cy="260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54389" latinLnBrk="0"/>
            <a:r>
              <a:rPr lang="en-US" altLang="ko-KR" sz="1092" dirty="0">
                <a:solidFill>
                  <a:schemeClr val="bg1"/>
                </a:solidFill>
                <a:latin typeface="+mn-ea"/>
              </a:rPr>
              <a:t>* </a:t>
            </a:r>
            <a:r>
              <a:rPr lang="ko-KR" altLang="en-US" sz="1092" dirty="0" err="1" smtClean="0">
                <a:solidFill>
                  <a:schemeClr val="bg1"/>
                </a:solidFill>
                <a:latin typeface="+mn-ea"/>
              </a:rPr>
              <a:t>스크립트용</a:t>
            </a:r>
            <a:r>
              <a:rPr lang="ko-KR" altLang="en-US" sz="1092" dirty="0" smtClean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092" dirty="0" err="1" smtClean="0">
                <a:solidFill>
                  <a:schemeClr val="bg1"/>
                </a:solidFill>
                <a:latin typeface="+mn-ea"/>
              </a:rPr>
              <a:t>프롬프터</a:t>
            </a:r>
            <a:r>
              <a:rPr lang="ko-KR" altLang="en-US" sz="1092" dirty="0" smtClean="0">
                <a:solidFill>
                  <a:schemeClr val="bg1"/>
                </a:solidFill>
                <a:latin typeface="+mn-ea"/>
              </a:rPr>
              <a:t> 사용을 희망하실 경우</a:t>
            </a:r>
            <a:r>
              <a:rPr lang="en-US" altLang="ko-KR" sz="1092" dirty="0" smtClean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sz="1092" dirty="0" smtClean="0">
                <a:solidFill>
                  <a:schemeClr val="bg1"/>
                </a:solidFill>
                <a:latin typeface="+mn-ea"/>
              </a:rPr>
              <a:t>리허설 최소 </a:t>
            </a:r>
            <a:r>
              <a:rPr lang="en-US" altLang="ko-KR" sz="1092" dirty="0" smtClean="0">
                <a:solidFill>
                  <a:schemeClr val="bg1"/>
                </a:solidFill>
                <a:latin typeface="+mn-ea"/>
              </a:rPr>
              <a:t>1</a:t>
            </a:r>
            <a:r>
              <a:rPr lang="ko-KR" altLang="en-US" sz="1092" dirty="0" smtClean="0">
                <a:solidFill>
                  <a:schemeClr val="bg1"/>
                </a:solidFill>
                <a:latin typeface="+mn-ea"/>
              </a:rPr>
              <a:t>주일 전에 스크립트를 보내주시길 부탁드립니다</a:t>
            </a:r>
            <a:r>
              <a:rPr lang="en-US" altLang="ko-KR" sz="1092" dirty="0" smtClean="0">
                <a:solidFill>
                  <a:schemeClr val="bg1"/>
                </a:solidFill>
                <a:latin typeface="+mn-ea"/>
              </a:rPr>
              <a:t>. </a:t>
            </a:r>
            <a:endParaRPr lang="ko-KR" altLang="en-US" sz="1092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18082D-8F2C-4E1E-92D4-E38BDA92F1AB}"/>
              </a:ext>
            </a:extLst>
          </p:cNvPr>
          <p:cNvSpPr txBox="1"/>
          <p:nvPr/>
        </p:nvSpPr>
        <p:spPr>
          <a:xfrm>
            <a:off x="9654941" y="1521189"/>
            <a:ext cx="5270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0070C0"/>
                </a:solidFill>
                <a:highlight>
                  <a:srgbClr val="FFFF00"/>
                </a:highlight>
              </a:rPr>
              <a:t>Slides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1D282F-14CD-4A02-ADCE-81CE605F8BEE}"/>
              </a:ext>
            </a:extLst>
          </p:cNvPr>
          <p:cNvSpPr txBox="1"/>
          <p:nvPr/>
        </p:nvSpPr>
        <p:spPr>
          <a:xfrm>
            <a:off x="10162057" y="1525953"/>
            <a:ext cx="10342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0070C0"/>
                </a:solidFill>
                <a:highlight>
                  <a:srgbClr val="FFFF00"/>
                </a:highlight>
              </a:rPr>
              <a:t>Teleprompter</a:t>
            </a:r>
          </a:p>
        </p:txBody>
      </p: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144AA252-748C-921D-416D-F7492513EE7E}"/>
              </a:ext>
            </a:extLst>
          </p:cNvPr>
          <p:cNvGrpSpPr/>
          <p:nvPr/>
        </p:nvGrpSpPr>
        <p:grpSpPr>
          <a:xfrm>
            <a:off x="6887463" y="765920"/>
            <a:ext cx="4988459" cy="5372414"/>
            <a:chOff x="5884750" y="1226376"/>
            <a:chExt cx="4988459" cy="5372414"/>
          </a:xfrm>
        </p:grpSpPr>
        <p:pic>
          <p:nvPicPr>
            <p:cNvPr id="73" name="그림 72">
              <a:extLst>
                <a:ext uri="{FF2B5EF4-FFF2-40B4-BE49-F238E27FC236}">
                  <a16:creationId xmlns:a16="http://schemas.microsoft.com/office/drawing/2014/main" id="{D7F6766B-94D1-FF92-EA84-93EB8E279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941" t="5213" r="3091"/>
            <a:stretch/>
          </p:blipFill>
          <p:spPr>
            <a:xfrm>
              <a:off x="5884750" y="1226376"/>
              <a:ext cx="4988459" cy="5372414"/>
            </a:xfrm>
            <a:prstGeom prst="rect">
              <a:avLst/>
            </a:prstGeom>
          </p:spPr>
        </p:pic>
        <p:sp>
          <p:nvSpPr>
            <p:cNvPr id="74" name="자유형: 도형 21">
              <a:extLst>
                <a:ext uri="{FF2B5EF4-FFF2-40B4-BE49-F238E27FC236}">
                  <a16:creationId xmlns:a16="http://schemas.microsoft.com/office/drawing/2014/main" id="{E588624B-5A5A-CFD1-07BE-13626E42C4B8}"/>
                </a:ext>
              </a:extLst>
            </p:cNvPr>
            <p:cNvSpPr/>
            <p:nvPr/>
          </p:nvSpPr>
          <p:spPr>
            <a:xfrm>
              <a:off x="6626186" y="4878415"/>
              <a:ext cx="3743325" cy="1076325"/>
            </a:xfrm>
            <a:custGeom>
              <a:avLst/>
              <a:gdLst>
                <a:gd name="connsiteX0" fmla="*/ 1219200 w 3743325"/>
                <a:gd name="connsiteY0" fmla="*/ 0 h 1076325"/>
                <a:gd name="connsiteX1" fmla="*/ 0 w 3743325"/>
                <a:gd name="connsiteY1" fmla="*/ 809625 h 1076325"/>
                <a:gd name="connsiteX2" fmla="*/ 171450 w 3743325"/>
                <a:gd name="connsiteY2" fmla="*/ 1076325 h 1076325"/>
                <a:gd name="connsiteX3" fmla="*/ 742950 w 3743325"/>
                <a:gd name="connsiteY3" fmla="*/ 695325 h 1076325"/>
                <a:gd name="connsiteX4" fmla="*/ 2209800 w 3743325"/>
                <a:gd name="connsiteY4" fmla="*/ 685800 h 1076325"/>
                <a:gd name="connsiteX5" fmla="*/ 2419350 w 3743325"/>
                <a:gd name="connsiteY5" fmla="*/ 485775 h 1076325"/>
                <a:gd name="connsiteX6" fmla="*/ 3705225 w 3743325"/>
                <a:gd name="connsiteY6" fmla="*/ 466725 h 1076325"/>
                <a:gd name="connsiteX7" fmla="*/ 3743325 w 3743325"/>
                <a:gd name="connsiteY7" fmla="*/ 466725 h 1076325"/>
                <a:gd name="connsiteX8" fmla="*/ 3733800 w 3743325"/>
                <a:gd name="connsiteY8" fmla="*/ 352425 h 1076325"/>
                <a:gd name="connsiteX9" fmla="*/ 1381125 w 3743325"/>
                <a:gd name="connsiteY9" fmla="*/ 304800 h 1076325"/>
                <a:gd name="connsiteX10" fmla="*/ 1219200 w 3743325"/>
                <a:gd name="connsiteY10" fmla="*/ 0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43325" h="1076325">
                  <a:moveTo>
                    <a:pt x="1219200" y="0"/>
                  </a:moveTo>
                  <a:lnTo>
                    <a:pt x="0" y="809625"/>
                  </a:lnTo>
                  <a:lnTo>
                    <a:pt x="171450" y="1076325"/>
                  </a:lnTo>
                  <a:lnTo>
                    <a:pt x="742950" y="695325"/>
                  </a:lnTo>
                  <a:lnTo>
                    <a:pt x="2209800" y="685800"/>
                  </a:lnTo>
                  <a:lnTo>
                    <a:pt x="2419350" y="485775"/>
                  </a:lnTo>
                  <a:lnTo>
                    <a:pt x="3705225" y="466725"/>
                  </a:lnTo>
                  <a:lnTo>
                    <a:pt x="3743325" y="466725"/>
                  </a:lnTo>
                  <a:lnTo>
                    <a:pt x="3733800" y="352425"/>
                  </a:lnTo>
                  <a:lnTo>
                    <a:pt x="1381125" y="304800"/>
                  </a:lnTo>
                  <a:lnTo>
                    <a:pt x="1219200" y="0"/>
                  </a:lnTo>
                  <a:close/>
                </a:path>
              </a:pathLst>
            </a:custGeom>
            <a:solidFill>
              <a:srgbClr val="D5F47A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Medium"/>
                <a:ea typeface="SamsungOneKorean 400"/>
                <a:cs typeface="+mn-cs"/>
              </a:endParaRPr>
            </a:p>
          </p:txBody>
        </p:sp>
        <p:sp>
          <p:nvSpPr>
            <p:cNvPr id="75" name="자유형: 도형 22">
              <a:extLst>
                <a:ext uri="{FF2B5EF4-FFF2-40B4-BE49-F238E27FC236}">
                  <a16:creationId xmlns:a16="http://schemas.microsoft.com/office/drawing/2014/main" id="{FDDE3D8C-CBBD-2CCF-C0D9-E658CD2392BB}"/>
                </a:ext>
              </a:extLst>
            </p:cNvPr>
            <p:cNvSpPr/>
            <p:nvPr/>
          </p:nvSpPr>
          <p:spPr>
            <a:xfrm>
              <a:off x="8399295" y="4264123"/>
              <a:ext cx="2314575" cy="866775"/>
            </a:xfrm>
            <a:custGeom>
              <a:avLst/>
              <a:gdLst>
                <a:gd name="connsiteX0" fmla="*/ 9525 w 2314575"/>
                <a:gd name="connsiteY0" fmla="*/ 66675 h 838200"/>
                <a:gd name="connsiteX1" fmla="*/ 0 w 2314575"/>
                <a:gd name="connsiteY1" fmla="*/ 828675 h 838200"/>
                <a:gd name="connsiteX2" fmla="*/ 1905000 w 2314575"/>
                <a:gd name="connsiteY2" fmla="*/ 838200 h 838200"/>
                <a:gd name="connsiteX3" fmla="*/ 1952625 w 2314575"/>
                <a:gd name="connsiteY3" fmla="*/ 819150 h 838200"/>
                <a:gd name="connsiteX4" fmla="*/ 1962150 w 2314575"/>
                <a:gd name="connsiteY4" fmla="*/ 514350 h 838200"/>
                <a:gd name="connsiteX5" fmla="*/ 2314575 w 2314575"/>
                <a:gd name="connsiteY5" fmla="*/ 504825 h 838200"/>
                <a:gd name="connsiteX6" fmla="*/ 2295525 w 2314575"/>
                <a:gd name="connsiteY6" fmla="*/ 0 h 838200"/>
                <a:gd name="connsiteX7" fmla="*/ 9525 w 2314575"/>
                <a:gd name="connsiteY7" fmla="*/ 66675 h 838200"/>
                <a:gd name="connsiteX0" fmla="*/ 9525 w 2314575"/>
                <a:gd name="connsiteY0" fmla="*/ 66675 h 857250"/>
                <a:gd name="connsiteX1" fmla="*/ 0 w 2314575"/>
                <a:gd name="connsiteY1" fmla="*/ 857250 h 857250"/>
                <a:gd name="connsiteX2" fmla="*/ 1905000 w 2314575"/>
                <a:gd name="connsiteY2" fmla="*/ 838200 h 857250"/>
                <a:gd name="connsiteX3" fmla="*/ 1952625 w 2314575"/>
                <a:gd name="connsiteY3" fmla="*/ 819150 h 857250"/>
                <a:gd name="connsiteX4" fmla="*/ 1962150 w 2314575"/>
                <a:gd name="connsiteY4" fmla="*/ 514350 h 857250"/>
                <a:gd name="connsiteX5" fmla="*/ 2314575 w 2314575"/>
                <a:gd name="connsiteY5" fmla="*/ 504825 h 857250"/>
                <a:gd name="connsiteX6" fmla="*/ 2295525 w 2314575"/>
                <a:gd name="connsiteY6" fmla="*/ 0 h 857250"/>
                <a:gd name="connsiteX7" fmla="*/ 9525 w 2314575"/>
                <a:gd name="connsiteY7" fmla="*/ 66675 h 857250"/>
                <a:gd name="connsiteX0" fmla="*/ 9525 w 2314575"/>
                <a:gd name="connsiteY0" fmla="*/ 66675 h 866775"/>
                <a:gd name="connsiteX1" fmla="*/ 0 w 2314575"/>
                <a:gd name="connsiteY1" fmla="*/ 857250 h 866775"/>
                <a:gd name="connsiteX2" fmla="*/ 1962150 w 2314575"/>
                <a:gd name="connsiteY2" fmla="*/ 866775 h 866775"/>
                <a:gd name="connsiteX3" fmla="*/ 1952625 w 2314575"/>
                <a:gd name="connsiteY3" fmla="*/ 819150 h 866775"/>
                <a:gd name="connsiteX4" fmla="*/ 1962150 w 2314575"/>
                <a:gd name="connsiteY4" fmla="*/ 514350 h 866775"/>
                <a:gd name="connsiteX5" fmla="*/ 2314575 w 2314575"/>
                <a:gd name="connsiteY5" fmla="*/ 504825 h 866775"/>
                <a:gd name="connsiteX6" fmla="*/ 2295525 w 2314575"/>
                <a:gd name="connsiteY6" fmla="*/ 0 h 866775"/>
                <a:gd name="connsiteX7" fmla="*/ 9525 w 2314575"/>
                <a:gd name="connsiteY7" fmla="*/ 66675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14575" h="866775">
                  <a:moveTo>
                    <a:pt x="9525" y="66675"/>
                  </a:moveTo>
                  <a:lnTo>
                    <a:pt x="0" y="857250"/>
                  </a:lnTo>
                  <a:lnTo>
                    <a:pt x="1962150" y="866775"/>
                  </a:lnTo>
                  <a:lnTo>
                    <a:pt x="1952625" y="819150"/>
                  </a:lnTo>
                  <a:lnTo>
                    <a:pt x="1962150" y="514350"/>
                  </a:lnTo>
                  <a:lnTo>
                    <a:pt x="2314575" y="504825"/>
                  </a:lnTo>
                  <a:lnTo>
                    <a:pt x="2295525" y="0"/>
                  </a:lnTo>
                  <a:lnTo>
                    <a:pt x="9525" y="66675"/>
                  </a:lnTo>
                  <a:close/>
                </a:path>
              </a:pathLst>
            </a:custGeom>
            <a:solidFill>
              <a:srgbClr val="D7EFBD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Medium"/>
                <a:ea typeface="SamsungOneKorean 400"/>
                <a:cs typeface="+mn-cs"/>
              </a:endParaRPr>
            </a:p>
          </p:txBody>
        </p:sp>
        <p:sp>
          <p:nvSpPr>
            <p:cNvPr id="76" name="직사각형 75">
              <a:extLst>
                <a:ext uri="{FF2B5EF4-FFF2-40B4-BE49-F238E27FC236}">
                  <a16:creationId xmlns:a16="http://schemas.microsoft.com/office/drawing/2014/main" id="{9556175D-5888-8580-EADB-AF949A3CEC95}"/>
                </a:ext>
              </a:extLst>
            </p:cNvPr>
            <p:cNvSpPr/>
            <p:nvPr/>
          </p:nvSpPr>
          <p:spPr>
            <a:xfrm>
              <a:off x="8213793" y="1444965"/>
              <a:ext cx="2249973" cy="457636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Medium"/>
                <a:ea typeface="SamsungOneKorean 400"/>
                <a:cs typeface="+mn-cs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76153DE3-81A7-CDE3-4C30-A33CB031D0EA}"/>
                </a:ext>
              </a:extLst>
            </p:cNvPr>
            <p:cNvSpPr txBox="1"/>
            <p:nvPr/>
          </p:nvSpPr>
          <p:spPr>
            <a:xfrm>
              <a:off x="8886245" y="1625415"/>
              <a:ext cx="903908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00" b="0" i="0" u="none" strike="noStrike" kern="1200" cap="none" spc="-4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msungOneKorean 700" panose="020B0803030303020204" pitchFamily="50" charset="-127"/>
                  <a:ea typeface="SamsungOneKorean 700" panose="020B0803030303020204" pitchFamily="50" charset="-127"/>
                  <a:cs typeface="+mn-cs"/>
                </a:rPr>
                <a:t>Stage (LED)</a:t>
              </a:r>
              <a:endParaRPr kumimoji="0" lang="en-US" altLang="ko-KR" sz="700" b="0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OneKorean 700" panose="020B0803030303020204" pitchFamily="50" charset="-127"/>
                <a:ea typeface="SamsungOneKorean 700" panose="020B0803030303020204" pitchFamily="50" charset="-127"/>
                <a:cs typeface="+mn-cs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DB102489-BF8C-71E0-97B6-A9B291A13995}"/>
                </a:ext>
              </a:extLst>
            </p:cNvPr>
            <p:cNvSpPr txBox="1"/>
            <p:nvPr/>
          </p:nvSpPr>
          <p:spPr>
            <a:xfrm>
              <a:off x="9045717" y="4673337"/>
              <a:ext cx="744435" cy="2616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00" b="0" i="0" u="none" strike="noStrike" kern="1200" cap="none" spc="-4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amsungOneKorean 700" panose="020B0803030303020204" pitchFamily="50" charset="-127"/>
                  <a:ea typeface="SamsungOneKorean 700" panose="020B0803030303020204" pitchFamily="50" charset="-127"/>
                  <a:cs typeface="+mn-cs"/>
                </a:rPr>
                <a:t>Partner Booth</a:t>
              </a:r>
              <a:endParaRPr kumimoji="0" lang="en-US" altLang="ko-KR" sz="700" b="0" i="0" u="none" strike="noStrike" kern="1200" cap="none" spc="-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msungOneKorean 700" panose="020B0803030303020204" pitchFamily="50" charset="-127"/>
                <a:ea typeface="SamsungOneKorean 700" panose="020B0803030303020204" pitchFamily="50" charset="-127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700" b="0" i="0" u="none" strike="noStrike" kern="1200" cap="none" spc="-4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amsungOneKorean 300" panose="020B0403030303020204" pitchFamily="50" charset="-127"/>
                  <a:ea typeface="SamsungOneKorean 300" panose="020B0403030303020204" pitchFamily="50" charset="-127"/>
                  <a:cs typeface="+mn-cs"/>
                </a:rPr>
                <a:t>(Lobby)</a:t>
              </a:r>
              <a:endParaRPr kumimoji="0" lang="ko-KR" altLang="en-US" sz="700" b="0" i="0" u="none" strike="noStrike" kern="1200" cap="none" spc="-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msungOneKorean 300" panose="020B0403030303020204" pitchFamily="50" charset="-127"/>
                <a:ea typeface="SamsungOneKorean 300" panose="020B0403030303020204" pitchFamily="50" charset="-127"/>
                <a:cs typeface="+mn-cs"/>
              </a:endParaRPr>
            </a:p>
          </p:txBody>
        </p:sp>
        <p:sp>
          <p:nvSpPr>
            <p:cNvPr id="79" name="직사각형 78">
              <a:extLst>
                <a:ext uri="{FF2B5EF4-FFF2-40B4-BE49-F238E27FC236}">
                  <a16:creationId xmlns:a16="http://schemas.microsoft.com/office/drawing/2014/main" id="{7604EF60-8B40-B51F-8977-E118C2D9EC7C}"/>
                </a:ext>
              </a:extLst>
            </p:cNvPr>
            <p:cNvSpPr/>
            <p:nvPr/>
          </p:nvSpPr>
          <p:spPr>
            <a:xfrm>
              <a:off x="8322683" y="2668329"/>
              <a:ext cx="1983144" cy="1241819"/>
            </a:xfrm>
            <a:prstGeom prst="rect">
              <a:avLst/>
            </a:prstGeom>
            <a:solidFill>
              <a:srgbClr val="EBF8D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Medium"/>
                <a:ea typeface="SamsungOneKorean 400"/>
                <a:cs typeface="+mn-cs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16726F8F-F598-4B2B-5D06-78EC03496968}"/>
                </a:ext>
              </a:extLst>
            </p:cNvPr>
            <p:cNvSpPr txBox="1"/>
            <p:nvPr/>
          </p:nvSpPr>
          <p:spPr>
            <a:xfrm>
              <a:off x="8621908" y="3204137"/>
              <a:ext cx="1444774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000" b="0" i="0" u="none" strike="noStrike" kern="1200" cap="none" spc="-4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amsungOneKorean 700" panose="020B0803030303020204" pitchFamily="50" charset="-127"/>
                  <a:ea typeface="SamsungOneKorean 700" panose="020B0803030303020204" pitchFamily="50" charset="-127"/>
                  <a:cs typeface="+mn-cs"/>
                </a:rPr>
                <a:t>좌석</a:t>
              </a:r>
              <a:endParaRPr kumimoji="0" lang="ko-KR" altLang="en-US" sz="700" b="0" i="0" u="none" strike="noStrike" kern="1200" cap="none" spc="-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msungOneKorean 300" panose="020B0403030303020204" pitchFamily="50" charset="-127"/>
                <a:ea typeface="SamsungOneKorean 300" panose="020B0403030303020204" pitchFamily="50" charset="-127"/>
                <a:cs typeface="+mn-cs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B7364D9D-CF01-ABFF-FBFC-45F72D0F1968}"/>
                </a:ext>
              </a:extLst>
            </p:cNvPr>
            <p:cNvSpPr txBox="1"/>
            <p:nvPr/>
          </p:nvSpPr>
          <p:spPr>
            <a:xfrm>
              <a:off x="7826537" y="5257527"/>
              <a:ext cx="631583" cy="2616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00" b="0" i="0" u="none" strike="noStrike" kern="1200" cap="none" spc="-4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amsungOneKorean 700" panose="020B0803030303020204" pitchFamily="50" charset="-127"/>
                  <a:ea typeface="SamsungOneKorean 700" panose="020B0803030303020204" pitchFamily="50" charset="-127"/>
                  <a:cs typeface="+mn-cs"/>
                </a:rPr>
                <a:t>Networking</a:t>
              </a:r>
              <a:endParaRPr kumimoji="0" lang="en-US" altLang="ko-KR" sz="700" b="0" i="0" u="none" strike="noStrike" kern="1200" cap="none" spc="-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msungOneKorean 700" panose="020B0803030303020204" pitchFamily="50" charset="-127"/>
                <a:ea typeface="SamsungOneKorean 700" panose="020B0803030303020204" pitchFamily="50" charset="-127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700" b="0" i="0" u="none" strike="noStrike" kern="1200" cap="none" spc="-4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amsungOneKorean 300" panose="020B0403030303020204" pitchFamily="50" charset="-127"/>
                  <a:ea typeface="SamsungOneKorean 300" panose="020B0403030303020204" pitchFamily="50" charset="-127"/>
                  <a:cs typeface="+mn-cs"/>
                </a:rPr>
                <a:t>(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474747"/>
                  </a:solidFill>
                  <a:effectLst/>
                  <a:uLnTx/>
                  <a:uFillTx/>
                  <a:latin typeface="SamsungOneKorean 300" panose="020B0403030303020204" pitchFamily="50" charset="-127"/>
                  <a:ea typeface="SamsungOneKorean 300" panose="020B0403030303020204" pitchFamily="50" charset="-127"/>
                  <a:cs typeface="+mn-cs"/>
                </a:rPr>
                <a:t>Stairs</a:t>
              </a:r>
              <a:r>
                <a:rPr kumimoji="0" lang="en-US" altLang="ko-KR" sz="700" b="0" i="0" u="none" strike="noStrike" kern="1200" cap="none" spc="-4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amsungOneKorean 300" panose="020B0403030303020204" pitchFamily="50" charset="-127"/>
                  <a:ea typeface="SamsungOneKorean 300" panose="020B0403030303020204" pitchFamily="50" charset="-127"/>
                  <a:cs typeface="+mn-cs"/>
                </a:rPr>
                <a:t>)</a:t>
              </a:r>
              <a:endParaRPr kumimoji="0" lang="ko-KR" altLang="en-US" sz="700" b="0" i="0" u="none" strike="noStrike" kern="1200" cap="none" spc="-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msungOneKorean 300" panose="020B0403030303020204" pitchFamily="50" charset="-127"/>
                <a:ea typeface="SamsungOneKorean 300" panose="020B0403030303020204" pitchFamily="50" charset="-127"/>
                <a:cs typeface="+mn-cs"/>
              </a:endParaRPr>
            </a:p>
          </p:txBody>
        </p:sp>
        <p:grpSp>
          <p:nvGrpSpPr>
            <p:cNvPr id="82" name="그룹 81">
              <a:extLst>
                <a:ext uri="{FF2B5EF4-FFF2-40B4-BE49-F238E27FC236}">
                  <a16:creationId xmlns:a16="http://schemas.microsoft.com/office/drawing/2014/main" id="{8AAC03B3-7DD3-A333-5C4E-4CB50CE968D4}"/>
                </a:ext>
              </a:extLst>
            </p:cNvPr>
            <p:cNvGrpSpPr/>
            <p:nvPr/>
          </p:nvGrpSpPr>
          <p:grpSpPr>
            <a:xfrm>
              <a:off x="6357189" y="4773292"/>
              <a:ext cx="188346" cy="343010"/>
              <a:chOff x="5949786" y="4773292"/>
              <a:chExt cx="188346" cy="343010"/>
            </a:xfrm>
          </p:grpSpPr>
          <p:sp>
            <p:nvSpPr>
              <p:cNvPr id="96" name="직사각형 95">
                <a:extLst>
                  <a:ext uri="{FF2B5EF4-FFF2-40B4-BE49-F238E27FC236}">
                    <a16:creationId xmlns:a16="http://schemas.microsoft.com/office/drawing/2014/main" id="{3CDE5856-8EF3-775D-3E16-176B7B1ED573}"/>
                  </a:ext>
                </a:extLst>
              </p:cNvPr>
              <p:cNvSpPr/>
              <p:nvPr/>
            </p:nvSpPr>
            <p:spPr>
              <a:xfrm rot="19527199">
                <a:off x="5949786" y="4773292"/>
                <a:ext cx="188346" cy="34301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msungOneKorean 300" panose="020B0403030303020204" pitchFamily="50" charset="-127"/>
                  <a:ea typeface="SamsungOneKorean 300" panose="020B0403030303020204" pitchFamily="50" charset="-127"/>
                  <a:cs typeface="+mn-cs"/>
                </a:endParaRP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D4EFAF00-B470-E863-68AA-1142005AD39E}"/>
                  </a:ext>
                </a:extLst>
              </p:cNvPr>
              <p:cNvSpPr txBox="1"/>
              <p:nvPr/>
            </p:nvSpPr>
            <p:spPr>
              <a:xfrm rot="19527199">
                <a:off x="5954524" y="4897491"/>
                <a:ext cx="179536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500" b="0" i="0" u="none" strike="noStrike" kern="1200" cap="none" spc="-4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amsungOneKorean 700" panose="020B0803030303020204" pitchFamily="50" charset="-127"/>
                    <a:ea typeface="SamsungOneKorean 700" panose="020B0803030303020204" pitchFamily="50" charset="-127"/>
                    <a:cs typeface="+mn-cs"/>
                  </a:rPr>
                  <a:t>EV </a:t>
                </a:r>
                <a:r>
                  <a:rPr kumimoji="0" lang="ko-KR" altLang="en-US" sz="500" b="0" i="0" u="none" strike="noStrike" kern="1200" cap="none" spc="-4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amsungOneKorean 700" panose="020B0803030303020204" pitchFamily="50" charset="-127"/>
                    <a:ea typeface="SamsungOneKorean 700" panose="020B0803030303020204" pitchFamily="50" charset="-127"/>
                    <a:cs typeface="+mn-cs"/>
                  </a:rPr>
                  <a:t>동선</a:t>
                </a:r>
                <a:endParaRPr kumimoji="0" lang="en-US" altLang="ko-KR" sz="200" b="0" i="0" u="none" strike="noStrike" kern="1200" cap="none" spc="-4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amsungOneKorean 700" panose="020B0803030303020204" pitchFamily="50" charset="-127"/>
                  <a:ea typeface="SamsungOneKorean 700" panose="020B0803030303020204" pitchFamily="50" charset="-127"/>
                  <a:cs typeface="+mn-cs"/>
                </a:endParaRPr>
              </a:p>
            </p:txBody>
          </p:sp>
        </p:grpSp>
        <p:sp>
          <p:nvSpPr>
            <p:cNvPr id="83" name="직사각형 82">
              <a:extLst>
                <a:ext uri="{FF2B5EF4-FFF2-40B4-BE49-F238E27FC236}">
                  <a16:creationId xmlns:a16="http://schemas.microsoft.com/office/drawing/2014/main" id="{92626E8C-F0AB-B186-0635-E03E1D7A45BB}"/>
                </a:ext>
              </a:extLst>
            </p:cNvPr>
            <p:cNvSpPr/>
            <p:nvPr/>
          </p:nvSpPr>
          <p:spPr>
            <a:xfrm rot="19527199">
              <a:off x="6659194" y="4557581"/>
              <a:ext cx="188346" cy="343010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OneKorean 300" panose="020B0403030303020204" pitchFamily="50" charset="-127"/>
                <a:ea typeface="SamsungOneKorean 300" panose="020B0403030303020204" pitchFamily="50" charset="-127"/>
                <a:cs typeface="+mn-cs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E77FC93-E396-6BA0-C0A8-D0D3E88758AE}"/>
                </a:ext>
              </a:extLst>
            </p:cNvPr>
            <p:cNvSpPr txBox="1"/>
            <p:nvPr/>
          </p:nvSpPr>
          <p:spPr>
            <a:xfrm rot="19527199">
              <a:off x="6664847" y="4690614"/>
              <a:ext cx="179536" cy="769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500" b="0" i="0" u="none" strike="noStrike" kern="1200" cap="none" spc="-4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amsungOneKorean 700" panose="020B0803030303020204" pitchFamily="50" charset="-127"/>
                  <a:ea typeface="SamsungOneKorean 700" panose="020B0803030303020204" pitchFamily="50" charset="-127"/>
                  <a:cs typeface="+mn-cs"/>
                </a:rPr>
                <a:t>EV </a:t>
              </a:r>
              <a:r>
                <a:rPr kumimoji="0" lang="ko-KR" altLang="en-US" sz="500" b="0" i="0" u="none" strike="noStrike" kern="1200" cap="none" spc="-4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amsungOneKorean 700" panose="020B0803030303020204" pitchFamily="50" charset="-127"/>
                  <a:ea typeface="SamsungOneKorean 700" panose="020B0803030303020204" pitchFamily="50" charset="-127"/>
                  <a:cs typeface="+mn-cs"/>
                </a:rPr>
                <a:t>동선</a:t>
              </a:r>
              <a:endParaRPr kumimoji="0" lang="en-US" altLang="ko-KR" sz="200" b="0" i="0" u="none" strike="noStrike" kern="1200" cap="none" spc="-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msungOneKorean 700" panose="020B0803030303020204" pitchFamily="50" charset="-127"/>
                <a:ea typeface="SamsungOneKorean 700" panose="020B0803030303020204" pitchFamily="50" charset="-127"/>
                <a:cs typeface="+mn-cs"/>
              </a:endParaRPr>
            </a:p>
          </p:txBody>
        </p:sp>
        <p:cxnSp>
          <p:nvCxnSpPr>
            <p:cNvPr id="85" name="연결선: 꺾임 100">
              <a:extLst>
                <a:ext uri="{FF2B5EF4-FFF2-40B4-BE49-F238E27FC236}">
                  <a16:creationId xmlns:a16="http://schemas.microsoft.com/office/drawing/2014/main" id="{C7E71CE9-F3CF-9B7A-8D17-328D0AC2B5D9}"/>
                </a:ext>
              </a:extLst>
            </p:cNvPr>
            <p:cNvCxnSpPr>
              <a:cxnSpLocks/>
            </p:cNvCxnSpPr>
            <p:nvPr/>
          </p:nvCxnSpPr>
          <p:spPr>
            <a:xfrm rot="14220000" flipH="1">
              <a:off x="6568527" y="5061640"/>
              <a:ext cx="288298" cy="188584"/>
            </a:xfrm>
            <a:prstGeom prst="bentConnector3">
              <a:avLst>
                <a:gd name="adj1" fmla="val 96156"/>
              </a:avLst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연결선: 꺾임 100">
              <a:extLst>
                <a:ext uri="{FF2B5EF4-FFF2-40B4-BE49-F238E27FC236}">
                  <a16:creationId xmlns:a16="http://schemas.microsoft.com/office/drawing/2014/main" id="{2A503993-1013-6C09-61E4-E91DA7E46BCE}"/>
                </a:ext>
              </a:extLst>
            </p:cNvPr>
            <p:cNvCxnSpPr>
              <a:cxnSpLocks/>
            </p:cNvCxnSpPr>
            <p:nvPr/>
          </p:nvCxnSpPr>
          <p:spPr>
            <a:xfrm rot="14220000" flipH="1">
              <a:off x="6863345" y="4833731"/>
              <a:ext cx="288298" cy="188584"/>
            </a:xfrm>
            <a:prstGeom prst="bentConnector3">
              <a:avLst>
                <a:gd name="adj1" fmla="val 96156"/>
              </a:avLst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직사각형 97">
              <a:extLst>
                <a:ext uri="{FF2B5EF4-FFF2-40B4-BE49-F238E27FC236}">
                  <a16:creationId xmlns:a16="http://schemas.microsoft.com/office/drawing/2014/main" id="{4C471B35-81FA-E98D-4F0F-BDAB1BFAD18A}"/>
                </a:ext>
              </a:extLst>
            </p:cNvPr>
            <p:cNvSpPr/>
            <p:nvPr/>
          </p:nvSpPr>
          <p:spPr>
            <a:xfrm>
              <a:off x="7090803" y="2345379"/>
              <a:ext cx="625514" cy="420784"/>
            </a:xfrm>
            <a:custGeom>
              <a:avLst/>
              <a:gdLst>
                <a:gd name="connsiteX0" fmla="*/ 0 w 625514"/>
                <a:gd name="connsiteY0" fmla="*/ 0 h 437336"/>
                <a:gd name="connsiteX1" fmla="*/ 625514 w 625514"/>
                <a:gd name="connsiteY1" fmla="*/ 0 h 437336"/>
                <a:gd name="connsiteX2" fmla="*/ 625514 w 625514"/>
                <a:gd name="connsiteY2" fmla="*/ 437336 h 437336"/>
                <a:gd name="connsiteX3" fmla="*/ 0 w 625514"/>
                <a:gd name="connsiteY3" fmla="*/ 437336 h 437336"/>
                <a:gd name="connsiteX4" fmla="*/ 0 w 625514"/>
                <a:gd name="connsiteY4" fmla="*/ 0 h 437336"/>
                <a:gd name="connsiteX0" fmla="*/ 0 w 625514"/>
                <a:gd name="connsiteY0" fmla="*/ 0 h 444290"/>
                <a:gd name="connsiteX1" fmla="*/ 625514 w 625514"/>
                <a:gd name="connsiteY1" fmla="*/ 0 h 444290"/>
                <a:gd name="connsiteX2" fmla="*/ 625514 w 625514"/>
                <a:gd name="connsiteY2" fmla="*/ 437336 h 444290"/>
                <a:gd name="connsiteX3" fmla="*/ 100827 w 625514"/>
                <a:gd name="connsiteY3" fmla="*/ 444290 h 444290"/>
                <a:gd name="connsiteX4" fmla="*/ 0 w 625514"/>
                <a:gd name="connsiteY4" fmla="*/ 0 h 44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5514" h="444290">
                  <a:moveTo>
                    <a:pt x="0" y="0"/>
                  </a:moveTo>
                  <a:lnTo>
                    <a:pt x="625514" y="0"/>
                  </a:lnTo>
                  <a:lnTo>
                    <a:pt x="625514" y="437336"/>
                  </a:lnTo>
                  <a:lnTo>
                    <a:pt x="100827" y="4442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99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OneKorean 300" panose="020B0403030303020204" pitchFamily="50" charset="-127"/>
                <a:ea typeface="SamsungOneKorean 300" panose="020B0403030303020204" pitchFamily="50" charset="-127"/>
                <a:cs typeface="+mn-cs"/>
              </a:endParaRPr>
            </a:p>
          </p:txBody>
        </p:sp>
        <p:sp>
          <p:nvSpPr>
            <p:cNvPr id="89" name="직사각형 88">
              <a:extLst>
                <a:ext uri="{FF2B5EF4-FFF2-40B4-BE49-F238E27FC236}">
                  <a16:creationId xmlns:a16="http://schemas.microsoft.com/office/drawing/2014/main" id="{D36440CC-6486-5763-4C90-C2F93F5D2938}"/>
                </a:ext>
              </a:extLst>
            </p:cNvPr>
            <p:cNvSpPr/>
            <p:nvPr/>
          </p:nvSpPr>
          <p:spPr>
            <a:xfrm>
              <a:off x="7777716" y="1494744"/>
              <a:ext cx="396000" cy="661404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OneKorean 300" panose="020B0403030303020204" pitchFamily="50" charset="-127"/>
                <a:ea typeface="SamsungOneKorean 300" panose="020B0403030303020204" pitchFamily="50" charset="-127"/>
                <a:cs typeface="+mn-cs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3D997599-38B6-4B49-1D4D-0A7BED1D0F4C}"/>
                </a:ext>
              </a:extLst>
            </p:cNvPr>
            <p:cNvSpPr txBox="1"/>
            <p:nvPr/>
          </p:nvSpPr>
          <p:spPr>
            <a:xfrm>
              <a:off x="7817793" y="1717724"/>
              <a:ext cx="29110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700" b="0" i="0" u="none" strike="noStrike" kern="1200" cap="none" spc="-4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amsungOneKorean 700" panose="020B0803030303020204" pitchFamily="50" charset="-127"/>
                  <a:ea typeface="SamsungOneKorean 700" panose="020B0803030303020204" pitchFamily="50" charset="-127"/>
                  <a:cs typeface="+mn-cs"/>
                </a:rPr>
                <a:t>Speaker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700" b="0" i="0" u="none" strike="noStrike" kern="1200" cap="none" spc="-4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amsungOneKorean 700" panose="020B0803030303020204" pitchFamily="50" charset="-127"/>
                  <a:ea typeface="SamsungOneKorean 700" panose="020B0803030303020204" pitchFamily="50" charset="-127"/>
                  <a:cs typeface="+mn-cs"/>
                </a:rPr>
                <a:t>Room </a:t>
              </a:r>
              <a:endParaRPr kumimoji="0" lang="ko-KR" altLang="en-US" sz="400" b="0" i="0" u="none" strike="noStrike" kern="1200" cap="none" spc="-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msungOneKorean 300" panose="020B0403030303020204" pitchFamily="50" charset="-127"/>
                <a:ea typeface="SamsungOneKorean 300" panose="020B0403030303020204" pitchFamily="50" charset="-127"/>
                <a:cs typeface="+mn-cs"/>
              </a:endParaRPr>
            </a:p>
          </p:txBody>
        </p:sp>
        <p:sp>
          <p:nvSpPr>
            <p:cNvPr id="91" name="직사각형 90">
              <a:extLst>
                <a:ext uri="{FF2B5EF4-FFF2-40B4-BE49-F238E27FC236}">
                  <a16:creationId xmlns:a16="http://schemas.microsoft.com/office/drawing/2014/main" id="{118DE304-0929-9667-8590-680770405AE3}"/>
                </a:ext>
              </a:extLst>
            </p:cNvPr>
            <p:cNvSpPr/>
            <p:nvPr/>
          </p:nvSpPr>
          <p:spPr>
            <a:xfrm>
              <a:off x="10369511" y="2185030"/>
              <a:ext cx="198000" cy="974132"/>
            </a:xfrm>
            <a:prstGeom prst="rect">
              <a:avLst/>
            </a:prstGeom>
            <a:solidFill>
              <a:schemeClr val="bg2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OneKorean 300" panose="020B0403030303020204" pitchFamily="50" charset="-127"/>
                <a:ea typeface="SamsungOneKorean 300" panose="020B0403030303020204" pitchFamily="50" charset="-127"/>
                <a:cs typeface="+mn-cs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EC90739C-5321-2F4E-7E92-1EF3BB606D8D}"/>
                </a:ext>
              </a:extLst>
            </p:cNvPr>
            <p:cNvSpPr txBox="1"/>
            <p:nvPr/>
          </p:nvSpPr>
          <p:spPr>
            <a:xfrm rot="16200000">
              <a:off x="10331415" y="2612615"/>
              <a:ext cx="286297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700" b="0" i="0" u="none" strike="noStrike" kern="1200" cap="none" spc="-4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amsungOneKorean 700" panose="020B0803030303020204" pitchFamily="50" charset="-127"/>
                  <a:ea typeface="SamsungOneKorean 700" panose="020B0803030303020204" pitchFamily="50" charset="-127"/>
                  <a:cs typeface="+mn-cs"/>
                </a:rPr>
                <a:t>Console</a:t>
              </a:r>
              <a:endParaRPr kumimoji="0" lang="ko-KR" altLang="en-US" sz="400" b="0" i="0" u="none" strike="noStrike" kern="1200" cap="none" spc="-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msungOneKorean 300" panose="020B0403030303020204" pitchFamily="50" charset="-127"/>
                <a:ea typeface="SamsungOneKorean 300" panose="020B0403030303020204" pitchFamily="50" charset="-127"/>
                <a:cs typeface="+mn-cs"/>
              </a:endParaRPr>
            </a:p>
          </p:txBody>
        </p:sp>
        <p:sp>
          <p:nvSpPr>
            <p:cNvPr id="93" name="직사각형 92">
              <a:extLst>
                <a:ext uri="{FF2B5EF4-FFF2-40B4-BE49-F238E27FC236}">
                  <a16:creationId xmlns:a16="http://schemas.microsoft.com/office/drawing/2014/main" id="{FF0B165A-602E-F7F1-5876-3A98FA1BAFC2}"/>
                </a:ext>
              </a:extLst>
            </p:cNvPr>
            <p:cNvSpPr/>
            <p:nvPr/>
          </p:nvSpPr>
          <p:spPr>
            <a:xfrm>
              <a:off x="8322683" y="2185030"/>
              <a:ext cx="1983144" cy="420785"/>
            </a:xfrm>
            <a:prstGeom prst="rect">
              <a:avLst/>
            </a:prstGeom>
            <a:solidFill>
              <a:srgbClr val="EBF8D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Medium"/>
                <a:ea typeface="SamsungOneKorean 400"/>
                <a:cs typeface="+mn-cs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9E6C6695-CD59-5BF4-877B-462FE53BA320}"/>
                </a:ext>
              </a:extLst>
            </p:cNvPr>
            <p:cNvSpPr txBox="1"/>
            <p:nvPr/>
          </p:nvSpPr>
          <p:spPr>
            <a:xfrm>
              <a:off x="8898437" y="2309790"/>
              <a:ext cx="89171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000" spc="-40" dirty="0" smtClean="0">
                  <a:solidFill>
                    <a:srgbClr val="000000"/>
                  </a:solidFill>
                  <a:latin typeface="SamsungOneKorean 700" panose="020B0803030303020204" pitchFamily="50" charset="-127"/>
                  <a:ea typeface="SamsungOneKorean 700" panose="020B0803030303020204" pitchFamily="50" charset="-127"/>
                </a:rPr>
                <a:t>좌석</a:t>
              </a:r>
              <a:endParaRPr kumimoji="0" lang="ko-KR" altLang="en-US" sz="700" b="0" i="0" u="none" strike="noStrike" kern="1200" cap="none" spc="-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msungOneKorean 300" panose="020B0403030303020204" pitchFamily="50" charset="-127"/>
                <a:ea typeface="SamsungOneKorean 300" panose="020B0403030303020204" pitchFamily="50" charset="-127"/>
                <a:cs typeface="+mn-cs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9DE649F8-0157-6080-99B5-69A4F9FCBA3D}"/>
                </a:ext>
              </a:extLst>
            </p:cNvPr>
            <p:cNvSpPr txBox="1"/>
            <p:nvPr/>
          </p:nvSpPr>
          <p:spPr>
            <a:xfrm>
              <a:off x="10066682" y="1923479"/>
              <a:ext cx="397084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00" b="0" i="0" u="none" strike="noStrike" kern="1200" cap="none" spc="-4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amsungOneKorean 700" panose="020B0803030303020204" pitchFamily="50" charset="-127"/>
                  <a:ea typeface="SamsungOneKorean 700" panose="020B0803030303020204" pitchFamily="50" charset="-127"/>
                  <a:cs typeface="+mn-cs"/>
                </a:rPr>
                <a:t>MC</a:t>
              </a:r>
              <a:endParaRPr kumimoji="0" lang="ko-KR" altLang="en-US" sz="700" b="0" i="0" u="none" strike="noStrike" kern="1200" cap="none" spc="-4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msungOneKorean 300" panose="020B0403030303020204" pitchFamily="50" charset="-127"/>
                <a:ea typeface="SamsungOneKorean 300" panose="020B0403030303020204" pitchFamily="50" charset="-127"/>
                <a:cs typeface="+mn-cs"/>
              </a:endParaRPr>
            </a:p>
          </p:txBody>
        </p:sp>
      </p:grpSp>
      <p:sp>
        <p:nvSpPr>
          <p:cNvPr id="98" name="타원 97">
            <a:extLst>
              <a:ext uri="{FF2B5EF4-FFF2-40B4-BE49-F238E27FC236}">
                <a16:creationId xmlns:a16="http://schemas.microsoft.com/office/drawing/2014/main" id="{CEEF717A-EED9-B045-B900-D620AD848BCC}"/>
              </a:ext>
            </a:extLst>
          </p:cNvPr>
          <p:cNvSpPr/>
          <p:nvPr/>
        </p:nvSpPr>
        <p:spPr>
          <a:xfrm>
            <a:off x="11050679" y="1476259"/>
            <a:ext cx="97708" cy="9770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Medium"/>
              <a:ea typeface="SamsungOneKorean 400"/>
              <a:cs typeface="+mn-cs"/>
            </a:endParaRPr>
          </a:p>
        </p:txBody>
      </p:sp>
      <p:sp>
        <p:nvSpPr>
          <p:cNvPr id="99" name="직사각형 98">
            <a:extLst>
              <a:ext uri="{FF2B5EF4-FFF2-40B4-BE49-F238E27FC236}">
                <a16:creationId xmlns:a16="http://schemas.microsoft.com/office/drawing/2014/main" id="{EA08490E-176E-CAF3-5C47-8DF2FCA5C7F3}"/>
              </a:ext>
            </a:extLst>
          </p:cNvPr>
          <p:cNvSpPr/>
          <p:nvPr/>
        </p:nvSpPr>
        <p:spPr>
          <a:xfrm>
            <a:off x="10540579" y="1491396"/>
            <a:ext cx="144000" cy="36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Medium"/>
              <a:ea typeface="SamsungOneKorean 400"/>
              <a:cs typeface="+mn-cs"/>
            </a:endParaRPr>
          </a:p>
        </p:txBody>
      </p:sp>
      <p:cxnSp>
        <p:nvCxnSpPr>
          <p:cNvPr id="100" name="직선 화살표 연결선 99">
            <a:extLst>
              <a:ext uri="{FF2B5EF4-FFF2-40B4-BE49-F238E27FC236}">
                <a16:creationId xmlns:a16="http://schemas.microsoft.com/office/drawing/2014/main" id="{069CE5FC-99F8-5D30-5137-762E79288BE0}"/>
              </a:ext>
            </a:extLst>
          </p:cNvPr>
          <p:cNvCxnSpPr/>
          <p:nvPr/>
        </p:nvCxnSpPr>
        <p:spPr>
          <a:xfrm>
            <a:off x="8766680" y="2046093"/>
            <a:ext cx="540000" cy="0"/>
          </a:xfrm>
          <a:prstGeom prst="straightConnector1">
            <a:avLst/>
          </a:prstGeom>
          <a:ln w="57150">
            <a:solidFill>
              <a:srgbClr val="202FD3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직선 화살표 연결선 100">
            <a:extLst>
              <a:ext uri="{FF2B5EF4-FFF2-40B4-BE49-F238E27FC236}">
                <a16:creationId xmlns:a16="http://schemas.microsoft.com/office/drawing/2014/main" id="{C799DB95-E57C-2B42-3B83-4D74E04C76FB}"/>
              </a:ext>
            </a:extLst>
          </p:cNvPr>
          <p:cNvCxnSpPr/>
          <p:nvPr/>
        </p:nvCxnSpPr>
        <p:spPr>
          <a:xfrm>
            <a:off x="8766680" y="2726903"/>
            <a:ext cx="540000" cy="0"/>
          </a:xfrm>
          <a:prstGeom prst="straightConnector1">
            <a:avLst/>
          </a:prstGeom>
          <a:ln w="57150">
            <a:solidFill>
              <a:srgbClr val="202FD3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직사각형 101">
            <a:extLst>
              <a:ext uri="{FF2B5EF4-FFF2-40B4-BE49-F238E27FC236}">
                <a16:creationId xmlns:a16="http://schemas.microsoft.com/office/drawing/2014/main" id="{F21EA7F1-CE47-9E54-DBCC-3E9ED4C217AC}"/>
              </a:ext>
            </a:extLst>
          </p:cNvPr>
          <p:cNvSpPr/>
          <p:nvPr/>
        </p:nvSpPr>
        <p:spPr>
          <a:xfrm>
            <a:off x="9882434" y="1493431"/>
            <a:ext cx="144000" cy="36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Medium"/>
              <a:ea typeface="SamsungOneKorean 400"/>
              <a:cs typeface="+mn-cs"/>
            </a:endParaRPr>
          </a:p>
        </p:txBody>
      </p:sp>
      <p:sp>
        <p:nvSpPr>
          <p:cNvPr id="103" name="object 14"/>
          <p:cNvSpPr txBox="1"/>
          <p:nvPr/>
        </p:nvSpPr>
        <p:spPr>
          <a:xfrm>
            <a:off x="641202" y="3589324"/>
            <a:ext cx="409857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indent="-182245">
              <a:lnSpc>
                <a:spcPct val="100000"/>
              </a:lnSpc>
              <a:spcBef>
                <a:spcPts val="100"/>
              </a:spcBef>
              <a:buChar char="■"/>
              <a:tabLst>
                <a:tab pos="194945" algn="l"/>
              </a:tabLst>
            </a:pPr>
            <a:r>
              <a:rPr sz="1400" b="1" spc="-30" dirty="0" smtClean="0">
                <a:solidFill>
                  <a:schemeClr val="bg1"/>
                </a:solidFill>
                <a:latin typeface="SamsungOneKorean 600"/>
                <a:cs typeface="SamsungOneKorean 600"/>
              </a:rPr>
              <a:t>Prompter</a:t>
            </a:r>
            <a:r>
              <a:rPr lang="en-US" sz="1400" b="1" spc="-30" dirty="0" smtClean="0">
                <a:solidFill>
                  <a:schemeClr val="bg1"/>
                </a:solidFill>
                <a:latin typeface="SamsungOneKorean 600"/>
                <a:cs typeface="SamsungOneKorean 600"/>
              </a:rPr>
              <a:t> </a:t>
            </a:r>
            <a:r>
              <a:rPr lang="en-US" sz="1400" b="1" spc="-30" dirty="0">
                <a:solidFill>
                  <a:schemeClr val="bg1"/>
                </a:solidFill>
                <a:latin typeface="SamsungOneKorean 600"/>
                <a:cs typeface="SamsungOneKorean 600"/>
              </a:rPr>
              <a:t>- 55” TV </a:t>
            </a:r>
            <a:r>
              <a:rPr lang="ko-KR" altLang="en-US" sz="1400" b="1" spc="-30" dirty="0">
                <a:solidFill>
                  <a:schemeClr val="bg1"/>
                </a:solidFill>
                <a:latin typeface="SamsungOneKorean 600"/>
                <a:cs typeface="SamsungOneKorean 600"/>
              </a:rPr>
              <a:t>모니터 </a:t>
            </a:r>
            <a:r>
              <a:rPr lang="ko-KR" altLang="en-US" sz="1400" b="1" spc="-30" dirty="0" smtClean="0">
                <a:solidFill>
                  <a:schemeClr val="bg1"/>
                </a:solidFill>
                <a:latin typeface="SamsungOneKorean 600"/>
                <a:cs typeface="SamsungOneKorean 600"/>
              </a:rPr>
              <a:t> </a:t>
            </a:r>
            <a:r>
              <a:rPr lang="en-US" altLang="ko-KR" sz="1400" b="1" spc="-30" dirty="0" smtClean="0">
                <a:solidFill>
                  <a:schemeClr val="bg1"/>
                </a:solidFill>
                <a:latin typeface="SamsungOneKorean 600"/>
                <a:cs typeface="SamsungOneKorean 600"/>
              </a:rPr>
              <a:t>2</a:t>
            </a:r>
            <a:r>
              <a:rPr lang="ko-KR" altLang="en-US" sz="1400" b="1" spc="-30" dirty="0" smtClean="0">
                <a:solidFill>
                  <a:schemeClr val="bg1"/>
                </a:solidFill>
                <a:latin typeface="SamsungOneKorean 600"/>
                <a:cs typeface="SamsungOneKorean 600"/>
              </a:rPr>
              <a:t>대 </a:t>
            </a:r>
            <a:r>
              <a:rPr lang="en-US" sz="1400" b="1" spc="-30" dirty="0" smtClean="0">
                <a:solidFill>
                  <a:schemeClr val="bg1"/>
                </a:solidFill>
                <a:latin typeface="SamsungOneKorean 600"/>
                <a:cs typeface="SamsungOneKorean 600"/>
              </a:rPr>
              <a:t>  </a:t>
            </a:r>
            <a:endParaRPr sz="1400" dirty="0">
              <a:solidFill>
                <a:schemeClr val="bg1"/>
              </a:solidFill>
              <a:latin typeface="SamsungOneKorean 600"/>
              <a:cs typeface="SamsungOneKorean 600"/>
            </a:endParaRPr>
          </a:p>
        </p:txBody>
      </p:sp>
      <p:pic>
        <p:nvPicPr>
          <p:cNvPr id="104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3630" y="3928197"/>
            <a:ext cx="2785872" cy="2089403"/>
          </a:xfrm>
          <a:prstGeom prst="rect">
            <a:avLst/>
          </a:prstGeom>
        </p:spPr>
      </p:pic>
      <p:pic>
        <p:nvPicPr>
          <p:cNvPr id="105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04489" y="3899190"/>
            <a:ext cx="2785872" cy="2090927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10029823" y="3477491"/>
            <a:ext cx="643962" cy="17727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 smtClean="0">
                <a:solidFill>
                  <a:srgbClr val="FF0000"/>
                </a:solidFill>
              </a:rPr>
              <a:t>Timer</a:t>
            </a:r>
            <a:endParaRPr lang="ko-KR" altLang="en-US" sz="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856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D2A83-154E-C197-7A48-7BC87E78E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그림 33">
            <a:extLst>
              <a:ext uri="{FF2B5EF4-FFF2-40B4-BE49-F238E27FC236}">
                <a16:creationId xmlns:a16="http://schemas.microsoft.com/office/drawing/2014/main" id="{AC0536D6-9352-6007-FABC-A6173496A9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549" t="4637" r="17159"/>
          <a:stretch/>
        </p:blipFill>
        <p:spPr>
          <a:xfrm>
            <a:off x="7313399" y="1603547"/>
            <a:ext cx="4374919" cy="4357423"/>
          </a:xfrm>
          <a:prstGeom prst="rect">
            <a:avLst/>
          </a:prstGeom>
        </p:spPr>
      </p:pic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latinLnBrk="0">
              <a:defRPr/>
            </a:pPr>
            <a:r>
              <a:rPr lang="en-US" altLang="ko-KR" kern="0" dirty="0" smtClean="0">
                <a:solidFill>
                  <a:srgbClr val="FFFFFF"/>
                </a:solidFill>
              </a:rPr>
              <a:t>Tech</a:t>
            </a:r>
            <a:r>
              <a:rPr kumimoji="1" lang="en-US" altLang="ko-KR" sz="36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rPr>
              <a:t> </a:t>
            </a:r>
            <a:r>
              <a:rPr kumimoji="1" lang="en-US" altLang="ko-KR" sz="36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rPr>
              <a:t>Session</a:t>
            </a:r>
            <a:endParaRPr kumimoji="1" lang="ko-KR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 pitchFamily="2" charset="0"/>
              <a:ea typeface="맑은 고딕" panose="020B0503020000020004" pitchFamily="50" charset="-127"/>
              <a:cs typeface="Samsung Sharp Sans Bold" pitchFamily="2" charset="0"/>
            </a:endParaRPr>
          </a:p>
        </p:txBody>
      </p:sp>
      <p:sp>
        <p:nvSpPr>
          <p:cNvPr id="11" name="텍스트 개체 틀 13">
            <a:extLst>
              <a:ext uri="{FF2B5EF4-FFF2-40B4-BE49-F238E27FC236}">
                <a16:creationId xmlns:a16="http://schemas.microsoft.com/office/drawing/2014/main" id="{B5988B91-AAC3-7FAE-81B2-7F3E31B62699}"/>
              </a:ext>
            </a:extLst>
          </p:cNvPr>
          <p:cNvSpPr txBox="1">
            <a:spLocks/>
          </p:cNvSpPr>
          <p:nvPr/>
        </p:nvSpPr>
        <p:spPr>
          <a:xfrm>
            <a:off x="641202" y="1112710"/>
            <a:ext cx="7877958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FontTx/>
              <a:buNone/>
              <a:defRPr sz="1800">
                <a:latin typeface="+mj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ko-KR" sz="2000" kern="0" dirty="0">
                <a:solidFill>
                  <a:srgbClr val="FFFFFF"/>
                </a:solidFill>
                <a:ea typeface="맑은 고딕"/>
              </a:rPr>
              <a:t>Backstage Plan 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FF35418E-7136-D206-ACE6-16533B272A85}"/>
              </a:ext>
            </a:extLst>
          </p:cNvPr>
          <p:cNvSpPr/>
          <p:nvPr/>
        </p:nvSpPr>
        <p:spPr>
          <a:xfrm>
            <a:off x="568590" y="1461380"/>
            <a:ext cx="6296917" cy="15799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Bef>
                <a:spcPts val="200"/>
              </a:spcBef>
              <a:defRPr/>
            </a:pPr>
            <a:r>
              <a:rPr lang="en-US" altLang="ko-KR" sz="1200" dirty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① </a:t>
            </a:r>
            <a:r>
              <a:rPr lang="ko-KR" altLang="en-US" sz="1200" dirty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세션 시작 </a:t>
            </a:r>
            <a:r>
              <a:rPr lang="en-US" altLang="ko-KR" sz="1200" dirty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10</a:t>
            </a:r>
            <a:r>
              <a:rPr lang="ko-KR" altLang="en-US" sz="1200" dirty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분 전에 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비전 </a:t>
            </a:r>
            <a:r>
              <a:rPr lang="ko-KR" altLang="en-US" sz="1200" dirty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홀에 도착해 주세요</a:t>
            </a:r>
            <a:r>
              <a:rPr lang="en-US" altLang="ko-KR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.</a:t>
            </a:r>
          </a:p>
          <a:p>
            <a:pPr lvl="0">
              <a:lnSpc>
                <a:spcPct val="150000"/>
              </a:lnSpc>
              <a:spcBef>
                <a:spcPts val="200"/>
              </a:spcBef>
              <a:defRPr/>
            </a:pPr>
            <a:r>
              <a:rPr lang="en-US" altLang="ko-KR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② 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도착 시 </a:t>
            </a:r>
            <a:r>
              <a:rPr lang="ko-KR" altLang="en-US" sz="1200" dirty="0" err="1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백스테이지로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 이동하여 마이크 착용해 주세요</a:t>
            </a:r>
            <a:r>
              <a:rPr lang="en-US" altLang="ko-KR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. (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마이크 착용 후 </a:t>
            </a:r>
            <a:r>
              <a:rPr lang="ko-KR" altLang="en-US" sz="1200" dirty="0" err="1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피피티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 포인터 사용 안내 예정</a:t>
            </a:r>
            <a:r>
              <a:rPr lang="en-US" altLang="ko-KR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) </a:t>
            </a:r>
          </a:p>
          <a:p>
            <a:pPr lvl="0">
              <a:lnSpc>
                <a:spcPct val="150000"/>
              </a:lnSpc>
              <a:spcBef>
                <a:spcPts val="200"/>
              </a:spcBef>
              <a:defRPr/>
            </a:pPr>
            <a:r>
              <a:rPr lang="en-US" altLang="ko-KR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③ 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무대 등단</a:t>
            </a:r>
            <a:r>
              <a:rPr lang="en-US" altLang="ko-KR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: 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무대 기준 우측으로 등단합니다</a:t>
            </a:r>
            <a:r>
              <a:rPr lang="en-US" altLang="ko-KR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. (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무대 연출 담당자 안내 예정</a:t>
            </a:r>
            <a:r>
              <a:rPr lang="en-US" altLang="ko-KR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) </a:t>
            </a:r>
          </a:p>
          <a:p>
            <a:pPr defTabSz="914400" latinLnBrk="1">
              <a:lnSpc>
                <a:spcPct val="150000"/>
              </a:lnSpc>
              <a:spcBef>
                <a:spcPts val="200"/>
              </a:spcBef>
              <a:defRPr/>
            </a:pPr>
            <a:r>
              <a:rPr lang="en-US" altLang="ko-KR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④ 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무대 하단</a:t>
            </a:r>
            <a:r>
              <a:rPr lang="en-US" altLang="ko-KR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: 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입장 동선과 동일하게 퇴장합니다</a:t>
            </a:r>
            <a:r>
              <a:rPr lang="en-US" altLang="ko-KR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. (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무대 연출 담당자 안내 예정</a:t>
            </a:r>
            <a:r>
              <a:rPr lang="en-US" altLang="ko-KR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) </a:t>
            </a:r>
          </a:p>
          <a:p>
            <a:pPr defTabSz="914400" latinLnBrk="1">
              <a:lnSpc>
                <a:spcPct val="150000"/>
              </a:lnSpc>
              <a:spcBef>
                <a:spcPts val="200"/>
              </a:spcBef>
              <a:defRPr/>
            </a:pPr>
            <a:r>
              <a:rPr lang="en-US" altLang="ko-KR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⑤ 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발표가 끝난 후에는 </a:t>
            </a:r>
            <a:r>
              <a:rPr lang="ko-KR" altLang="en-US" sz="1200" dirty="0" err="1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연사자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 좌석에 </a:t>
            </a:r>
            <a:r>
              <a:rPr lang="ko-KR" altLang="en-US" sz="1200" dirty="0" err="1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착석합니다</a:t>
            </a:r>
            <a:r>
              <a:rPr lang="en-US" altLang="ko-KR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. 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 </a:t>
            </a:r>
            <a:endParaRPr lang="ko-KR" altLang="en-US" sz="1200" dirty="0">
              <a:solidFill>
                <a:schemeClr val="bg1"/>
              </a:solidFill>
              <a:latin typeface="+mn-ea"/>
              <a:cs typeface="Samsung Sharp Sans Regular" pitchFamily="2" charset="0"/>
            </a:endParaRPr>
          </a:p>
        </p:txBody>
      </p:sp>
      <p:grpSp>
        <p:nvGrpSpPr>
          <p:cNvPr id="29" name="그룹 28"/>
          <p:cNvGrpSpPr/>
          <p:nvPr/>
        </p:nvGrpSpPr>
        <p:grpSpPr>
          <a:xfrm>
            <a:off x="5180638" y="3951107"/>
            <a:ext cx="4040324" cy="1891695"/>
            <a:chOff x="7454158" y="4024143"/>
            <a:chExt cx="4040324" cy="1891695"/>
          </a:xfrm>
        </p:grpSpPr>
        <p:sp>
          <p:nvSpPr>
            <p:cNvPr id="30" name="타원 44">
              <a:extLst>
                <a:ext uri="{FF2B5EF4-FFF2-40B4-BE49-F238E27FC236}">
                  <a16:creationId xmlns:a16="http://schemas.microsoft.com/office/drawing/2014/main" id="{DFED3E3C-DBAE-43A1-80AA-8C07E1C06E7E}"/>
                </a:ext>
              </a:extLst>
            </p:cNvPr>
            <p:cNvSpPr/>
            <p:nvPr/>
          </p:nvSpPr>
          <p:spPr>
            <a:xfrm>
              <a:off x="7454158" y="4093161"/>
              <a:ext cx="170292" cy="17029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1</a:t>
              </a:r>
              <a:endParaRPr kumimoji="0" lang="ko-KR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1" name="타원 47">
              <a:extLst>
                <a:ext uri="{FF2B5EF4-FFF2-40B4-BE49-F238E27FC236}">
                  <a16:creationId xmlns:a16="http://schemas.microsoft.com/office/drawing/2014/main" id="{F9B9CA65-FB9F-41CB-92A3-669EB0F80D9D}"/>
                </a:ext>
              </a:extLst>
            </p:cNvPr>
            <p:cNvSpPr/>
            <p:nvPr/>
          </p:nvSpPr>
          <p:spPr>
            <a:xfrm>
              <a:off x="7454158" y="4485852"/>
              <a:ext cx="170292" cy="17029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2</a:t>
              </a:r>
              <a:endParaRPr kumimoji="0" lang="ko-KR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2" name="타원 61">
              <a:extLst>
                <a:ext uri="{FF2B5EF4-FFF2-40B4-BE49-F238E27FC236}">
                  <a16:creationId xmlns:a16="http://schemas.microsoft.com/office/drawing/2014/main" id="{F977FC40-1656-498A-AA6C-F2D62390F3C1}"/>
                </a:ext>
              </a:extLst>
            </p:cNvPr>
            <p:cNvSpPr/>
            <p:nvPr/>
          </p:nvSpPr>
          <p:spPr>
            <a:xfrm>
              <a:off x="7454158" y="4873961"/>
              <a:ext cx="170292" cy="17029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3</a:t>
              </a:r>
              <a:endParaRPr kumimoji="0" lang="ko-KR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3" name="타원 70">
              <a:extLst>
                <a:ext uri="{FF2B5EF4-FFF2-40B4-BE49-F238E27FC236}">
                  <a16:creationId xmlns:a16="http://schemas.microsoft.com/office/drawing/2014/main" id="{DE95B209-0C88-4DFF-8FD6-6B9A7F6F7527}"/>
                </a:ext>
              </a:extLst>
            </p:cNvPr>
            <p:cNvSpPr/>
            <p:nvPr/>
          </p:nvSpPr>
          <p:spPr>
            <a:xfrm>
              <a:off x="7454158" y="5262069"/>
              <a:ext cx="170292" cy="170292"/>
            </a:xfrm>
            <a:prstGeom prst="ellipse">
              <a:avLst/>
            </a:prstGeom>
            <a:solidFill>
              <a:srgbClr val="202FD3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4</a:t>
              </a:r>
              <a:endParaRPr kumimoji="0" lang="ko-KR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4" name="타원 79">
              <a:extLst>
                <a:ext uri="{FF2B5EF4-FFF2-40B4-BE49-F238E27FC236}">
                  <a16:creationId xmlns:a16="http://schemas.microsoft.com/office/drawing/2014/main" id="{B70C7607-5904-488C-9D05-ACAAC529B847}"/>
                </a:ext>
              </a:extLst>
            </p:cNvPr>
            <p:cNvSpPr/>
            <p:nvPr/>
          </p:nvSpPr>
          <p:spPr>
            <a:xfrm>
              <a:off x="7454158" y="5650177"/>
              <a:ext cx="170292" cy="170292"/>
            </a:xfrm>
            <a:prstGeom prst="ellipse">
              <a:avLst/>
            </a:prstGeom>
            <a:solidFill>
              <a:srgbClr val="202FD3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5</a:t>
              </a:r>
              <a:endParaRPr kumimoji="0" lang="ko-KR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7" name="직사각형 88">
              <a:extLst>
                <a:ext uri="{FF2B5EF4-FFF2-40B4-BE49-F238E27FC236}">
                  <a16:creationId xmlns:a16="http://schemas.microsoft.com/office/drawing/2014/main" id="{542000E0-DA5C-4238-ABEE-CDD64D20788B}"/>
                </a:ext>
              </a:extLst>
            </p:cNvPr>
            <p:cNvSpPr/>
            <p:nvPr/>
          </p:nvSpPr>
          <p:spPr>
            <a:xfrm>
              <a:off x="7662235" y="4024143"/>
              <a:ext cx="3832247" cy="3347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914400" latinLnBrk="1">
                <a:lnSpc>
                  <a:spcPct val="150000"/>
                </a:lnSpc>
                <a:spcBef>
                  <a:spcPts val="200"/>
                </a:spcBef>
                <a:defRPr/>
              </a:pPr>
              <a:r>
                <a:rPr lang="ko-KR" altLang="en-US" sz="1050" dirty="0" smtClean="0">
                  <a:solidFill>
                    <a:schemeClr val="bg1"/>
                  </a:solidFill>
                  <a:latin typeface="+mn-ea"/>
                  <a:cs typeface="Samsung Sharp Sans Regular" pitchFamily="2" charset="0"/>
                </a:rPr>
                <a:t>발표 </a:t>
              </a:r>
              <a:r>
                <a:rPr lang="en-US" altLang="ko-KR" sz="1050" dirty="0" smtClean="0">
                  <a:solidFill>
                    <a:schemeClr val="bg1"/>
                  </a:solidFill>
                  <a:latin typeface="+mn-ea"/>
                  <a:cs typeface="Samsung Sharp Sans Regular" pitchFamily="2" charset="0"/>
                </a:rPr>
                <a:t>10</a:t>
              </a:r>
              <a:r>
                <a:rPr lang="ko-KR" altLang="en-US" sz="1050" dirty="0" smtClean="0">
                  <a:solidFill>
                    <a:schemeClr val="bg1"/>
                  </a:solidFill>
                  <a:latin typeface="+mn-ea"/>
                  <a:cs typeface="Samsung Sharp Sans Regular" pitchFamily="2" charset="0"/>
                </a:rPr>
                <a:t>분 전 </a:t>
              </a:r>
              <a:r>
                <a:rPr lang="ko-KR" altLang="en-US" sz="1050" dirty="0" err="1" smtClean="0">
                  <a:solidFill>
                    <a:schemeClr val="bg1"/>
                  </a:solidFill>
                  <a:latin typeface="+mn-ea"/>
                  <a:cs typeface="Samsung Sharp Sans Regular" pitchFamily="2" charset="0"/>
                </a:rPr>
                <a:t>백스테이지</a:t>
              </a:r>
              <a:r>
                <a:rPr lang="ko-KR" altLang="en-US" sz="1050" dirty="0" smtClean="0">
                  <a:solidFill>
                    <a:schemeClr val="bg1"/>
                  </a:solidFill>
                  <a:latin typeface="+mn-ea"/>
                  <a:cs typeface="Samsung Sharp Sans Regular" pitchFamily="2" charset="0"/>
                </a:rPr>
                <a:t> 이동 </a:t>
              </a:r>
              <a:endParaRPr lang="ko-KR" altLang="en-US" sz="1050" dirty="0">
                <a:solidFill>
                  <a:schemeClr val="bg1"/>
                </a:solidFill>
                <a:latin typeface="+mn-ea"/>
                <a:cs typeface="Samsung Sharp Sans Regular" pitchFamily="2" charset="0"/>
              </a:endParaRPr>
            </a:p>
          </p:txBody>
        </p:sp>
        <p:sp>
          <p:nvSpPr>
            <p:cNvPr id="58" name="직사각형 89">
              <a:extLst>
                <a:ext uri="{FF2B5EF4-FFF2-40B4-BE49-F238E27FC236}">
                  <a16:creationId xmlns:a16="http://schemas.microsoft.com/office/drawing/2014/main" id="{F42F13C8-A2BB-4C13-9D77-C07C0DB3E2D2}"/>
                </a:ext>
              </a:extLst>
            </p:cNvPr>
            <p:cNvSpPr/>
            <p:nvPr/>
          </p:nvSpPr>
          <p:spPr>
            <a:xfrm>
              <a:off x="7662236" y="4416827"/>
              <a:ext cx="2550836" cy="3347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  <a:spcBef>
                  <a:spcPts val="200"/>
                </a:spcBef>
                <a:defRPr/>
              </a:pPr>
              <a:r>
                <a:rPr lang="ko-KR" altLang="en-US" sz="1050" dirty="0" err="1" smtClean="0">
                  <a:solidFill>
                    <a:schemeClr val="bg1"/>
                  </a:solidFill>
                  <a:latin typeface="+mn-ea"/>
                  <a:cs typeface="Samsung Sharp Sans Regular" pitchFamily="2" charset="0"/>
                </a:rPr>
                <a:t>백스테이지</a:t>
              </a:r>
              <a:r>
                <a:rPr lang="ko-KR" altLang="en-US" sz="1050" dirty="0" smtClean="0">
                  <a:solidFill>
                    <a:schemeClr val="bg1"/>
                  </a:solidFill>
                  <a:latin typeface="+mn-ea"/>
                  <a:cs typeface="Samsung Sharp Sans Regular" pitchFamily="2" charset="0"/>
                </a:rPr>
                <a:t> </a:t>
              </a:r>
              <a:r>
                <a:rPr lang="en-US" altLang="ko-KR" sz="1050" dirty="0" smtClean="0">
                  <a:solidFill>
                    <a:schemeClr val="bg1"/>
                  </a:solidFill>
                  <a:latin typeface="+mn-ea"/>
                  <a:cs typeface="Samsung Sharp Sans Regular" pitchFamily="2" charset="0"/>
                </a:rPr>
                <a:t>: </a:t>
              </a:r>
              <a:r>
                <a:rPr lang="ko-KR" altLang="en-US" sz="1050" dirty="0" smtClean="0">
                  <a:solidFill>
                    <a:schemeClr val="bg1"/>
                  </a:solidFill>
                  <a:latin typeface="+mn-ea"/>
                  <a:cs typeface="Samsung Sharp Sans Regular" pitchFamily="2" charset="0"/>
                </a:rPr>
                <a:t>마이크 착용</a:t>
              </a:r>
              <a:endParaRPr lang="ko-KR" altLang="en-US" sz="1050" dirty="0">
                <a:solidFill>
                  <a:schemeClr val="bg1"/>
                </a:solidFill>
                <a:latin typeface="+mn-ea"/>
                <a:cs typeface="Samsung Sharp Sans Regular" pitchFamily="2" charset="0"/>
              </a:endParaRPr>
            </a:p>
          </p:txBody>
        </p:sp>
        <p:sp>
          <p:nvSpPr>
            <p:cNvPr id="59" name="직사각형 90">
              <a:extLst>
                <a:ext uri="{FF2B5EF4-FFF2-40B4-BE49-F238E27FC236}">
                  <a16:creationId xmlns:a16="http://schemas.microsoft.com/office/drawing/2014/main" id="{26ED64C6-9A4B-4682-8F49-0F83B7016934}"/>
                </a:ext>
              </a:extLst>
            </p:cNvPr>
            <p:cNvSpPr/>
            <p:nvPr/>
          </p:nvSpPr>
          <p:spPr>
            <a:xfrm>
              <a:off x="7662236" y="4804928"/>
              <a:ext cx="2550836" cy="3347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914400" latinLnBrk="1">
                <a:lnSpc>
                  <a:spcPct val="150000"/>
                </a:lnSpc>
                <a:spcBef>
                  <a:spcPts val="200"/>
                </a:spcBef>
                <a:defRPr/>
              </a:pPr>
              <a:r>
                <a:rPr lang="ko-KR" altLang="en-US" sz="1050" dirty="0" smtClean="0">
                  <a:solidFill>
                    <a:schemeClr val="bg1"/>
                  </a:solidFill>
                  <a:latin typeface="+mn-ea"/>
                  <a:cs typeface="Samsung Sharp Sans Regular" pitchFamily="2" charset="0"/>
                </a:rPr>
                <a:t>메인스테이지 </a:t>
              </a:r>
              <a:r>
                <a:rPr lang="en-US" altLang="ko-KR" sz="1050" dirty="0" smtClean="0">
                  <a:solidFill>
                    <a:schemeClr val="bg1"/>
                  </a:solidFill>
                  <a:latin typeface="+mn-ea"/>
                  <a:cs typeface="Samsung Sharp Sans Regular" pitchFamily="2" charset="0"/>
                </a:rPr>
                <a:t>: </a:t>
              </a:r>
              <a:r>
                <a:rPr lang="ko-KR" altLang="en-US" sz="1050" dirty="0" smtClean="0">
                  <a:solidFill>
                    <a:schemeClr val="bg1"/>
                  </a:solidFill>
                  <a:latin typeface="+mn-ea"/>
                  <a:cs typeface="Samsung Sharp Sans Regular" pitchFamily="2" charset="0"/>
                </a:rPr>
                <a:t>세션 진행  </a:t>
              </a:r>
              <a:endParaRPr lang="ko-KR" altLang="en-US" sz="1050" dirty="0">
                <a:solidFill>
                  <a:schemeClr val="bg1"/>
                </a:solidFill>
                <a:latin typeface="+mn-ea"/>
                <a:cs typeface="Samsung Sharp Sans Regular" pitchFamily="2" charset="0"/>
              </a:endParaRPr>
            </a:p>
          </p:txBody>
        </p:sp>
        <p:sp>
          <p:nvSpPr>
            <p:cNvPr id="60" name="직사각형 91">
              <a:extLst>
                <a:ext uri="{FF2B5EF4-FFF2-40B4-BE49-F238E27FC236}">
                  <a16:creationId xmlns:a16="http://schemas.microsoft.com/office/drawing/2014/main" id="{C1FCD870-D24C-44AF-AB2A-88BD21037A9B}"/>
                </a:ext>
              </a:extLst>
            </p:cNvPr>
            <p:cNvSpPr/>
            <p:nvPr/>
          </p:nvSpPr>
          <p:spPr>
            <a:xfrm>
              <a:off x="7662236" y="5581131"/>
              <a:ext cx="2550836" cy="3347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914400" latinLnBrk="1">
                <a:lnSpc>
                  <a:spcPct val="150000"/>
                </a:lnSpc>
                <a:spcBef>
                  <a:spcPts val="200"/>
                </a:spcBef>
                <a:defRPr/>
              </a:pPr>
              <a:r>
                <a:rPr lang="ko-KR" altLang="en-US" sz="1050" dirty="0" err="1" smtClean="0">
                  <a:solidFill>
                    <a:schemeClr val="bg1"/>
                  </a:solidFill>
                  <a:latin typeface="+mn-ea"/>
                  <a:cs typeface="Samsung Sharp Sans Regular" pitchFamily="2" charset="0"/>
                </a:rPr>
                <a:t>연사자</a:t>
              </a:r>
              <a:r>
                <a:rPr lang="ko-KR" altLang="en-US" sz="1050" dirty="0" smtClean="0">
                  <a:solidFill>
                    <a:schemeClr val="bg1"/>
                  </a:solidFill>
                  <a:latin typeface="+mn-ea"/>
                  <a:cs typeface="Samsung Sharp Sans Regular" pitchFamily="2" charset="0"/>
                </a:rPr>
                <a:t> 좌석 </a:t>
              </a:r>
              <a:r>
                <a:rPr lang="ko-KR" altLang="en-US" sz="1050" dirty="0" err="1" smtClean="0">
                  <a:solidFill>
                    <a:schemeClr val="bg1"/>
                  </a:solidFill>
                  <a:latin typeface="+mn-ea"/>
                  <a:cs typeface="Samsung Sharp Sans Regular" pitchFamily="2" charset="0"/>
                </a:rPr>
                <a:t>착삭</a:t>
              </a:r>
              <a:r>
                <a:rPr lang="ko-KR" altLang="en-US" sz="1050" dirty="0" smtClean="0">
                  <a:solidFill>
                    <a:schemeClr val="bg1"/>
                  </a:solidFill>
                  <a:latin typeface="+mn-ea"/>
                  <a:cs typeface="Samsung Sharp Sans Regular" pitchFamily="2" charset="0"/>
                </a:rPr>
                <a:t> </a:t>
              </a:r>
              <a:endParaRPr lang="ko-KR" altLang="en-US" sz="1050" dirty="0">
                <a:solidFill>
                  <a:schemeClr val="bg1"/>
                </a:solidFill>
                <a:latin typeface="+mn-ea"/>
                <a:cs typeface="Samsung Sharp Sans Regular" pitchFamily="2" charset="0"/>
              </a:endParaRPr>
            </a:p>
          </p:txBody>
        </p:sp>
        <p:sp>
          <p:nvSpPr>
            <p:cNvPr id="61" name="직사각형 92">
              <a:extLst>
                <a:ext uri="{FF2B5EF4-FFF2-40B4-BE49-F238E27FC236}">
                  <a16:creationId xmlns:a16="http://schemas.microsoft.com/office/drawing/2014/main" id="{89A95BE5-25E1-47B3-95F4-B0208B1E1880}"/>
                </a:ext>
              </a:extLst>
            </p:cNvPr>
            <p:cNvSpPr/>
            <p:nvPr/>
          </p:nvSpPr>
          <p:spPr>
            <a:xfrm>
              <a:off x="7662236" y="5193029"/>
              <a:ext cx="2550836" cy="3347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914400" latinLnBrk="1">
                <a:lnSpc>
                  <a:spcPct val="150000"/>
                </a:lnSpc>
                <a:spcBef>
                  <a:spcPts val="200"/>
                </a:spcBef>
                <a:defRPr/>
              </a:pPr>
              <a:r>
                <a:rPr lang="ko-KR" altLang="en-US" sz="1050" dirty="0" err="1" smtClean="0">
                  <a:solidFill>
                    <a:schemeClr val="bg1"/>
                  </a:solidFill>
                  <a:latin typeface="+mn-ea"/>
                  <a:cs typeface="Samsung Sharp Sans Regular" pitchFamily="2" charset="0"/>
                </a:rPr>
                <a:t>백스테이지</a:t>
              </a:r>
              <a:r>
                <a:rPr lang="en-US" altLang="ko-KR" sz="1050" dirty="0" smtClean="0">
                  <a:solidFill>
                    <a:schemeClr val="bg1"/>
                  </a:solidFill>
                  <a:latin typeface="+mn-ea"/>
                  <a:cs typeface="Samsung Sharp Sans Regular" pitchFamily="2" charset="0"/>
                </a:rPr>
                <a:t>: </a:t>
              </a:r>
              <a:r>
                <a:rPr lang="ko-KR" altLang="en-US" sz="1050" dirty="0" smtClean="0">
                  <a:solidFill>
                    <a:schemeClr val="bg1"/>
                  </a:solidFill>
                  <a:latin typeface="+mn-ea"/>
                  <a:cs typeface="Samsung Sharp Sans Regular" pitchFamily="2" charset="0"/>
                </a:rPr>
                <a:t>마이크 반납 </a:t>
              </a:r>
              <a:endParaRPr lang="ko-KR" altLang="en-US" sz="1050" dirty="0">
                <a:solidFill>
                  <a:schemeClr val="bg1"/>
                </a:solidFill>
                <a:latin typeface="+mn-ea"/>
                <a:cs typeface="Samsung Sharp Sans Regular" pitchFamily="2" charset="0"/>
              </a:endParaRPr>
            </a:p>
          </p:txBody>
        </p:sp>
      </p:grpSp>
      <p:sp>
        <p:nvSpPr>
          <p:cNvPr id="63" name="타원 35">
            <a:extLst>
              <a:ext uri="{FF2B5EF4-FFF2-40B4-BE49-F238E27FC236}">
                <a16:creationId xmlns:a16="http://schemas.microsoft.com/office/drawing/2014/main" id="{79D8EAD1-915F-49D4-9A1A-84108706A1F1}"/>
              </a:ext>
            </a:extLst>
          </p:cNvPr>
          <p:cNvSpPr/>
          <p:nvPr/>
        </p:nvSpPr>
        <p:spPr>
          <a:xfrm>
            <a:off x="8775445" y="2504404"/>
            <a:ext cx="189993" cy="1899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1</a:t>
            </a:r>
            <a:endParaRPr kumimoji="0" lang="ko-KR" altLang="en-US" sz="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amsung Sharp Sans Regular" pitchFamily="2" charset="0"/>
              <a:ea typeface="맑은 고딕" panose="020B0503020000020004" pitchFamily="50" charset="-127"/>
              <a:cs typeface="Samsung Sharp Sans Regular" pitchFamily="2" charset="0"/>
            </a:endParaRPr>
          </a:p>
        </p:txBody>
      </p:sp>
      <p:sp>
        <p:nvSpPr>
          <p:cNvPr id="35" name="자유형: 도형 124">
            <a:extLst>
              <a:ext uri="{FF2B5EF4-FFF2-40B4-BE49-F238E27FC236}">
                <a16:creationId xmlns:a16="http://schemas.microsoft.com/office/drawing/2014/main" id="{BBCDB614-F58F-F26C-DE36-CFC52D0ACEB0}"/>
              </a:ext>
            </a:extLst>
          </p:cNvPr>
          <p:cNvSpPr/>
          <p:nvPr/>
        </p:nvSpPr>
        <p:spPr>
          <a:xfrm>
            <a:off x="8816296" y="2155364"/>
            <a:ext cx="648136" cy="478386"/>
          </a:xfrm>
          <a:custGeom>
            <a:avLst/>
            <a:gdLst>
              <a:gd name="connsiteX0" fmla="*/ 768096 w 768096"/>
              <a:gd name="connsiteY0" fmla="*/ 566928 h 566928"/>
              <a:gd name="connsiteX1" fmla="*/ 246888 w 768096"/>
              <a:gd name="connsiteY1" fmla="*/ 566928 h 566928"/>
              <a:gd name="connsiteX2" fmla="*/ 246888 w 768096"/>
              <a:gd name="connsiteY2" fmla="*/ 274320 h 566928"/>
              <a:gd name="connsiteX3" fmla="*/ 0 w 768096"/>
              <a:gd name="connsiteY3" fmla="*/ 274320 h 566928"/>
              <a:gd name="connsiteX4" fmla="*/ 0 w 768096"/>
              <a:gd name="connsiteY4" fmla="*/ 0 h 566928"/>
              <a:gd name="connsiteX5" fmla="*/ 274320 w 768096"/>
              <a:gd name="connsiteY5" fmla="*/ 0 h 56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8096" h="566928">
                <a:moveTo>
                  <a:pt x="768096" y="566928"/>
                </a:moveTo>
                <a:lnTo>
                  <a:pt x="246888" y="566928"/>
                </a:lnTo>
                <a:lnTo>
                  <a:pt x="246888" y="274320"/>
                </a:lnTo>
                <a:lnTo>
                  <a:pt x="0" y="274320"/>
                </a:lnTo>
                <a:lnTo>
                  <a:pt x="0" y="0"/>
                </a:lnTo>
                <a:lnTo>
                  <a:pt x="274320" y="0"/>
                </a:ln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자유형: 도형 127">
            <a:extLst>
              <a:ext uri="{FF2B5EF4-FFF2-40B4-BE49-F238E27FC236}">
                <a16:creationId xmlns:a16="http://schemas.microsoft.com/office/drawing/2014/main" id="{7129B029-FA58-93CB-5187-ECF808029B73}"/>
              </a:ext>
            </a:extLst>
          </p:cNvPr>
          <p:cNvSpPr/>
          <p:nvPr/>
        </p:nvSpPr>
        <p:spPr>
          <a:xfrm>
            <a:off x="9167622" y="1944021"/>
            <a:ext cx="990600" cy="219075"/>
          </a:xfrm>
          <a:custGeom>
            <a:avLst/>
            <a:gdLst>
              <a:gd name="connsiteX0" fmla="*/ 0 w 990600"/>
              <a:gd name="connsiteY0" fmla="*/ 219075 h 219075"/>
              <a:gd name="connsiteX1" fmla="*/ 390525 w 990600"/>
              <a:gd name="connsiteY1" fmla="*/ 219075 h 219075"/>
              <a:gd name="connsiteX2" fmla="*/ 390525 w 990600"/>
              <a:gd name="connsiteY2" fmla="*/ 0 h 219075"/>
              <a:gd name="connsiteX3" fmla="*/ 990600 w 990600"/>
              <a:gd name="connsiteY3" fmla="*/ 0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0600" h="219075">
                <a:moveTo>
                  <a:pt x="0" y="219075"/>
                </a:moveTo>
                <a:lnTo>
                  <a:pt x="390525" y="219075"/>
                </a:lnTo>
                <a:lnTo>
                  <a:pt x="390525" y="0"/>
                </a:lnTo>
                <a:lnTo>
                  <a:pt x="990600" y="0"/>
                </a:ln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자유형: 도형 128">
            <a:extLst>
              <a:ext uri="{FF2B5EF4-FFF2-40B4-BE49-F238E27FC236}">
                <a16:creationId xmlns:a16="http://schemas.microsoft.com/office/drawing/2014/main" id="{E2D18156-A92C-C2A1-EF06-B9A6F3A584C5}"/>
              </a:ext>
            </a:extLst>
          </p:cNvPr>
          <p:cNvSpPr/>
          <p:nvPr/>
        </p:nvSpPr>
        <p:spPr>
          <a:xfrm>
            <a:off x="9220962" y="2030586"/>
            <a:ext cx="937260" cy="219075"/>
          </a:xfrm>
          <a:custGeom>
            <a:avLst/>
            <a:gdLst>
              <a:gd name="connsiteX0" fmla="*/ 0 w 990600"/>
              <a:gd name="connsiteY0" fmla="*/ 219075 h 219075"/>
              <a:gd name="connsiteX1" fmla="*/ 390525 w 990600"/>
              <a:gd name="connsiteY1" fmla="*/ 219075 h 219075"/>
              <a:gd name="connsiteX2" fmla="*/ 390525 w 990600"/>
              <a:gd name="connsiteY2" fmla="*/ 0 h 219075"/>
              <a:gd name="connsiteX3" fmla="*/ 990600 w 990600"/>
              <a:gd name="connsiteY3" fmla="*/ 0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0600" h="219075">
                <a:moveTo>
                  <a:pt x="0" y="219075"/>
                </a:moveTo>
                <a:lnTo>
                  <a:pt x="390525" y="219075"/>
                </a:lnTo>
                <a:lnTo>
                  <a:pt x="390525" y="0"/>
                </a:lnTo>
                <a:lnTo>
                  <a:pt x="990600" y="0"/>
                </a:lnTo>
              </a:path>
            </a:pathLst>
          </a:custGeom>
          <a:noFill/>
          <a:ln w="38100">
            <a:solidFill>
              <a:srgbClr val="202FD3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자유형: 도형 129">
            <a:extLst>
              <a:ext uri="{FF2B5EF4-FFF2-40B4-BE49-F238E27FC236}">
                <a16:creationId xmlns:a16="http://schemas.microsoft.com/office/drawing/2014/main" id="{2B5F837C-3C88-7740-61D5-EBE03348A4DF}"/>
              </a:ext>
            </a:extLst>
          </p:cNvPr>
          <p:cNvSpPr/>
          <p:nvPr/>
        </p:nvSpPr>
        <p:spPr>
          <a:xfrm>
            <a:off x="8870442" y="2229771"/>
            <a:ext cx="563880" cy="335280"/>
          </a:xfrm>
          <a:custGeom>
            <a:avLst/>
            <a:gdLst>
              <a:gd name="connsiteX0" fmla="*/ 99060 w 563880"/>
              <a:gd name="connsiteY0" fmla="*/ 0 h 335280"/>
              <a:gd name="connsiteX1" fmla="*/ 0 w 563880"/>
              <a:gd name="connsiteY1" fmla="*/ 0 h 335280"/>
              <a:gd name="connsiteX2" fmla="*/ 0 w 563880"/>
              <a:gd name="connsiteY2" fmla="*/ 99060 h 335280"/>
              <a:gd name="connsiteX3" fmla="*/ 220980 w 563880"/>
              <a:gd name="connsiteY3" fmla="*/ 99060 h 335280"/>
              <a:gd name="connsiteX4" fmla="*/ 220980 w 563880"/>
              <a:gd name="connsiteY4" fmla="*/ 335280 h 335280"/>
              <a:gd name="connsiteX5" fmla="*/ 563880 w 563880"/>
              <a:gd name="connsiteY5" fmla="*/ 335280 h 33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3880" h="335280">
                <a:moveTo>
                  <a:pt x="99060" y="0"/>
                </a:moveTo>
                <a:lnTo>
                  <a:pt x="0" y="0"/>
                </a:lnTo>
                <a:lnTo>
                  <a:pt x="0" y="99060"/>
                </a:lnTo>
                <a:lnTo>
                  <a:pt x="220980" y="99060"/>
                </a:lnTo>
                <a:lnTo>
                  <a:pt x="220980" y="335280"/>
                </a:lnTo>
                <a:lnTo>
                  <a:pt x="563880" y="335280"/>
                </a:lnTo>
              </a:path>
            </a:pathLst>
          </a:custGeom>
          <a:noFill/>
          <a:ln w="38100">
            <a:solidFill>
              <a:srgbClr val="202FD3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타원 35">
            <a:extLst>
              <a:ext uri="{FF2B5EF4-FFF2-40B4-BE49-F238E27FC236}">
                <a16:creationId xmlns:a16="http://schemas.microsoft.com/office/drawing/2014/main" id="{79D8EAD1-915F-49D4-9A1A-84108706A1F1}"/>
              </a:ext>
            </a:extLst>
          </p:cNvPr>
          <p:cNvSpPr/>
          <p:nvPr/>
        </p:nvSpPr>
        <p:spPr>
          <a:xfrm>
            <a:off x="8977629" y="1901192"/>
            <a:ext cx="189993" cy="1899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2</a:t>
            </a:r>
            <a:endParaRPr kumimoji="0" lang="ko-KR" altLang="en-US" sz="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amsung Sharp Sans Regular" pitchFamily="2" charset="0"/>
              <a:ea typeface="맑은 고딕" panose="020B0503020000020004" pitchFamily="50" charset="-127"/>
              <a:cs typeface="Samsung Sharp Sans Regular" pitchFamily="2" charset="0"/>
            </a:endParaRPr>
          </a:p>
        </p:txBody>
      </p:sp>
      <p:sp>
        <p:nvSpPr>
          <p:cNvPr id="40" name="타원 35">
            <a:extLst>
              <a:ext uri="{FF2B5EF4-FFF2-40B4-BE49-F238E27FC236}">
                <a16:creationId xmlns:a16="http://schemas.microsoft.com/office/drawing/2014/main" id="{79D8EAD1-915F-49D4-9A1A-84108706A1F1}"/>
              </a:ext>
            </a:extLst>
          </p:cNvPr>
          <p:cNvSpPr/>
          <p:nvPr/>
        </p:nvSpPr>
        <p:spPr>
          <a:xfrm>
            <a:off x="9750814" y="1724224"/>
            <a:ext cx="189993" cy="1899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3</a:t>
            </a:r>
            <a:endParaRPr kumimoji="0" lang="ko-KR" altLang="en-US" sz="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amsung Sharp Sans Regular" pitchFamily="2" charset="0"/>
              <a:ea typeface="맑은 고딕" panose="020B0503020000020004" pitchFamily="50" charset="-127"/>
              <a:cs typeface="Samsung Sharp Sans Regular" pitchFamily="2" charset="0"/>
            </a:endParaRPr>
          </a:p>
        </p:txBody>
      </p:sp>
      <p:sp>
        <p:nvSpPr>
          <p:cNvPr id="42" name="타원 70">
            <a:extLst>
              <a:ext uri="{FF2B5EF4-FFF2-40B4-BE49-F238E27FC236}">
                <a16:creationId xmlns:a16="http://schemas.microsoft.com/office/drawing/2014/main" id="{DE95B209-0C88-4DFF-8FD6-6B9A7F6F7527}"/>
              </a:ext>
            </a:extLst>
          </p:cNvPr>
          <p:cNvSpPr/>
          <p:nvPr/>
        </p:nvSpPr>
        <p:spPr>
          <a:xfrm>
            <a:off x="9753737" y="2112750"/>
            <a:ext cx="170292" cy="170292"/>
          </a:xfrm>
          <a:prstGeom prst="ellipse">
            <a:avLst/>
          </a:prstGeom>
          <a:solidFill>
            <a:srgbClr val="202FD3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4</a:t>
            </a:r>
            <a:endParaRPr kumimoji="0" lang="ko-KR" altLang="en-US" sz="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3" name="타원 70">
            <a:extLst>
              <a:ext uri="{FF2B5EF4-FFF2-40B4-BE49-F238E27FC236}">
                <a16:creationId xmlns:a16="http://schemas.microsoft.com/office/drawing/2014/main" id="{DE95B209-0C88-4DFF-8FD6-6B9A7F6F7527}"/>
              </a:ext>
            </a:extLst>
          </p:cNvPr>
          <p:cNvSpPr/>
          <p:nvPr/>
        </p:nvSpPr>
        <p:spPr>
          <a:xfrm>
            <a:off x="9464432" y="2463458"/>
            <a:ext cx="170292" cy="170292"/>
          </a:xfrm>
          <a:prstGeom prst="ellipse">
            <a:avLst/>
          </a:prstGeom>
          <a:solidFill>
            <a:srgbClr val="202FD3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5</a:t>
            </a:r>
            <a:endParaRPr kumimoji="0" lang="ko-KR" altLang="en-US" sz="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49" name="object 5">
            <a:extLst>
              <a:ext uri="{FF2B5EF4-FFF2-40B4-BE49-F238E27FC236}">
                <a16:creationId xmlns:a16="http://schemas.microsoft.com/office/drawing/2014/main" id="{C9554F4B-5C64-6082-EB6F-87149850F8AC}"/>
              </a:ext>
            </a:extLst>
          </p:cNvPr>
          <p:cNvPicPr/>
          <p:nvPr/>
        </p:nvPicPr>
        <p:blipFill>
          <a:blip r:embed="rId4" cstate="print"/>
          <a:srcRect l="27190" t="18951" r="24505" b="28814"/>
          <a:stretch/>
        </p:blipFill>
        <p:spPr>
          <a:xfrm>
            <a:off x="568590" y="3244415"/>
            <a:ext cx="4253383" cy="271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227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텍스트 개체 틀 13">
            <a:extLst>
              <a:ext uri="{FF2B5EF4-FFF2-40B4-BE49-F238E27FC236}">
                <a16:creationId xmlns:a16="http://schemas.microsoft.com/office/drawing/2014/main" id="{B5988B91-AAC3-7FAE-81B2-7F3E31B62699}"/>
              </a:ext>
            </a:extLst>
          </p:cNvPr>
          <p:cNvSpPr txBox="1">
            <a:spLocks/>
          </p:cNvSpPr>
          <p:nvPr/>
        </p:nvSpPr>
        <p:spPr>
          <a:xfrm>
            <a:off x="641202" y="1495267"/>
            <a:ext cx="7984052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FontTx/>
              <a:buNone/>
              <a:defRPr sz="1800">
                <a:latin typeface="+mj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ko-KR" sz="2000" kern="0" dirty="0" smtClean="0">
                <a:solidFill>
                  <a:srgbClr val="FFFFFF"/>
                </a:solidFill>
                <a:ea typeface="맑은 고딕"/>
              </a:rPr>
              <a:t>Agenda</a:t>
            </a:r>
            <a:endParaRPr lang="en-US" altLang="ko-KR" sz="2000" kern="0" dirty="0">
              <a:solidFill>
                <a:srgbClr val="FFFFFF"/>
              </a:solidFill>
              <a:ea typeface="맑은 고딕"/>
            </a:endParaRPr>
          </a:p>
        </p:txBody>
      </p:sp>
      <p:sp>
        <p:nvSpPr>
          <p:cNvPr id="28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>
              <a:defRPr/>
            </a:pPr>
            <a:r>
              <a:rPr kumimoji="1" lang="en-US" altLang="ko-KR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Tech</a:t>
            </a:r>
            <a:r>
              <a:rPr kumimoji="1" lang="en-US" altLang="ko-KR" sz="36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 </a:t>
            </a:r>
            <a:r>
              <a:rPr lang="en-US" altLang="ko-KR" kern="0" dirty="0" smtClean="0">
                <a:solidFill>
                  <a:srgbClr val="FFFFFF"/>
                </a:solidFill>
                <a:latin typeface="+mj-lt"/>
              </a:rPr>
              <a:t>Session </a:t>
            </a:r>
            <a:r>
              <a:rPr lang="en-US" altLang="ko-KR" kern="0" dirty="0" smtClean="0">
                <a:solidFill>
                  <a:srgbClr val="FFFFFF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ǀ</a:t>
            </a:r>
            <a:r>
              <a:rPr lang="en-US" altLang="ko-KR" kern="0" dirty="0" smtClean="0">
                <a:solidFill>
                  <a:srgbClr val="FFFFFF"/>
                </a:solidFill>
                <a:latin typeface="+mj-lt"/>
              </a:rPr>
              <a:t> </a:t>
            </a:r>
            <a:endParaRPr kumimoji="1" lang="ko-KR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</a:endParaRPr>
          </a:p>
        </p:txBody>
      </p:sp>
      <p:graphicFrame>
        <p:nvGraphicFramePr>
          <p:cNvPr id="22" name="표 21">
            <a:extLst>
              <a:ext uri="{FF2B5EF4-FFF2-40B4-BE49-F238E27FC236}">
                <a16:creationId xmlns:a16="http://schemas.microsoft.com/office/drawing/2014/main" id="{465B8F98-CFE3-F247-79FF-CE86EE02E2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528609"/>
              </p:ext>
            </p:extLst>
          </p:nvPr>
        </p:nvGraphicFramePr>
        <p:xfrm>
          <a:off x="641202" y="2243757"/>
          <a:ext cx="11265381" cy="3052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3989">
                  <a:extLst>
                    <a:ext uri="{9D8B030D-6E8A-4147-A177-3AD203B41FA5}">
                      <a16:colId xmlns:a16="http://schemas.microsoft.com/office/drawing/2014/main" val="575429957"/>
                    </a:ext>
                  </a:extLst>
                </a:gridCol>
                <a:gridCol w="755009">
                  <a:extLst>
                    <a:ext uri="{9D8B030D-6E8A-4147-A177-3AD203B41FA5}">
                      <a16:colId xmlns:a16="http://schemas.microsoft.com/office/drawing/2014/main" val="3323298666"/>
                    </a:ext>
                  </a:extLst>
                </a:gridCol>
                <a:gridCol w="8154600">
                  <a:extLst>
                    <a:ext uri="{9D8B030D-6E8A-4147-A177-3AD203B41FA5}">
                      <a16:colId xmlns:a16="http://schemas.microsoft.com/office/drawing/2014/main" val="2828024469"/>
                    </a:ext>
                  </a:extLst>
                </a:gridCol>
                <a:gridCol w="1241783">
                  <a:extLst>
                    <a:ext uri="{9D8B030D-6E8A-4147-A177-3AD203B41FA5}">
                      <a16:colId xmlns:a16="http://schemas.microsoft.com/office/drawing/2014/main" val="414964897"/>
                    </a:ext>
                  </a:extLst>
                </a:gridCol>
              </a:tblGrid>
              <a:tr h="37131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Time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Duration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Presentation Title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Speaker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572030"/>
                  </a:ext>
                </a:extLst>
              </a:tr>
              <a:tr h="371316"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10:10 </a:t>
                      </a:r>
                      <a:r>
                        <a:rPr lang="en-US" altLang="ko-KR" sz="105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altLang="ko-KR" sz="1050" b="0" i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10:25 </a:t>
                      </a:r>
                      <a:r>
                        <a:rPr lang="en-US" altLang="ko-KR" sz="105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altLang="ko-KR" sz="1050" b="0" i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endParaRPr lang="ko-KR" altLang="en-US" sz="105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15 min.</a:t>
                      </a:r>
                      <a:endParaRPr lang="ko-KR" altLang="en-US" sz="1050" dirty="0">
                        <a:solidFill>
                          <a:schemeClr val="bg1"/>
                        </a:solidFill>
                        <a:latin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Samsung</a:t>
                      </a:r>
                      <a:r>
                        <a:rPr lang="en-US" sz="105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 Tech Talk</a:t>
                      </a:r>
                      <a:endParaRPr lang="en-US" sz="1050" b="0" i="0" u="none" strike="noStrike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백상훈 </a:t>
                      </a:r>
                      <a:r>
                        <a:rPr lang="en-US" altLang="ko-KR" sz="105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VP</a:t>
                      </a:r>
                    </a:p>
                    <a:p>
                      <a:pPr algn="ctr" fontAlgn="ctr"/>
                      <a:r>
                        <a:rPr lang="en-US" sz="105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(Samsung)</a:t>
                      </a:r>
                      <a:endParaRPr lang="en-US" sz="1050" b="0" i="0" u="none" strike="noStrike" kern="1200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656520"/>
                  </a:ext>
                </a:extLst>
              </a:tr>
              <a:tr h="371316"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10:25 </a:t>
                      </a:r>
                      <a:r>
                        <a:rPr lang="en-US" altLang="ko-KR" sz="105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altLang="ko-KR" sz="1050" b="0" i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10:40 </a:t>
                      </a:r>
                      <a:r>
                        <a:rPr lang="en-US" altLang="ko-KR" sz="105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altLang="ko-KR" sz="1050" b="0" i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endParaRPr lang="ko-KR" altLang="en-US" sz="105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amsung Sharp Sans Regular" pitchFamily="2" charset="0"/>
                          <a:ea typeface="SamsungOneKorean 400"/>
                          <a:cs typeface="Samsung Sharp Sans Regular" pitchFamily="2" charset="0"/>
                        </a:rPr>
                        <a:t>15 min.</a:t>
                      </a:r>
                      <a:endParaRPr kumimoji="0" lang="en-US" altLang="ko-K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Leading AI/HPC Chip Innovation</a:t>
                      </a:r>
                      <a:endParaRPr lang="en-US" sz="1050" b="0" i="0" u="none" strike="noStrike" kern="1200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0" marR="95250" marT="66675" marB="66675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u="none" strike="noStrike" kern="1200" noProof="0" dirty="0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SEMIFIVE</a:t>
                      </a:r>
                      <a:endParaRPr lang="en-US" altLang="ko-KR" sz="1050" b="0" i="0" u="none" strike="noStrike" kern="1200" noProof="0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2826141"/>
                  </a:ext>
                </a:extLst>
              </a:tr>
              <a:tr h="370916"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10:40 </a:t>
                      </a:r>
                      <a:r>
                        <a:rPr lang="en-US" altLang="ko-KR" sz="105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altLang="ko-KR" sz="1050" b="0" i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10:55 </a:t>
                      </a:r>
                      <a:r>
                        <a:rPr lang="en-US" altLang="ko-KR" sz="105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altLang="ko-KR" sz="1050" b="0" i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endParaRPr lang="ko-KR" altLang="en-US" sz="105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amsung Sharp Sans Regular" pitchFamily="2" charset="0"/>
                          <a:ea typeface="SamsungOneKorean 400"/>
                          <a:cs typeface="Samsung Sharp Sans Regular" pitchFamily="2" charset="0"/>
                        </a:rPr>
                        <a:t>15 min.</a:t>
                      </a:r>
                      <a:endParaRPr kumimoji="0" lang="en-US" altLang="ko-K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Design and implementation considerations for a large-die AI accelerator (Samsung 2nm process)</a:t>
                      </a:r>
                      <a:endParaRPr lang="en-US" sz="1050" b="0" i="0" u="none" strike="noStrike" kern="1200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0" marR="95250" marT="66675" marB="66675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u="none" strike="noStrike" kern="1200" noProof="0" dirty="0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GAONCHIPS</a:t>
                      </a:r>
                      <a:endParaRPr lang="en-US" altLang="ko-KR" sz="1050" b="0" i="0" u="none" strike="noStrike" kern="1200" noProof="0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1899767"/>
                  </a:ext>
                </a:extLst>
              </a:tr>
              <a:tr h="371316"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10:55 </a:t>
                      </a:r>
                      <a:r>
                        <a:rPr lang="en-US" altLang="ko-KR" sz="105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altLang="ko-KR" sz="1050" b="0" i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11:10 </a:t>
                      </a:r>
                      <a:r>
                        <a:rPr lang="en-US" altLang="ko-KR" sz="105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altLang="ko-KR" sz="1050" b="0" i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endParaRPr lang="ko-KR" altLang="en-US" sz="105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amsung Sharp Sans Regular" pitchFamily="2" charset="0"/>
                          <a:ea typeface="SamsungOneKorean 400"/>
                          <a:cs typeface="Samsung Sharp Sans Regular" pitchFamily="2" charset="0"/>
                        </a:rPr>
                        <a:t>15 min.</a:t>
                      </a:r>
                      <a:endParaRPr kumimoji="0" lang="en-US" altLang="ko-K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5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HPC </a:t>
                      </a:r>
                      <a:r>
                        <a:rPr lang="ko-KR" altLang="en-US" sz="105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OneKorean 500" panose="020B0603030303020204" pitchFamily="50" charset="-127"/>
                          <a:cs typeface="Samsung Sharp Sans Regular" pitchFamily="2" charset="0"/>
                        </a:rPr>
                        <a:t>및 </a:t>
                      </a:r>
                      <a:r>
                        <a:rPr lang="en-US" altLang="ko-KR" sz="105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Ultra Low-power </a:t>
                      </a:r>
                      <a:r>
                        <a:rPr lang="ko-KR" altLang="en-US" sz="105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OneKorean 500" panose="020B0603030303020204" pitchFamily="50" charset="-127"/>
                          <a:cs typeface="Samsung Sharp Sans Regular" pitchFamily="2" charset="0"/>
                        </a:rPr>
                        <a:t>제품 개발을 위한 차별화 솔루션</a:t>
                      </a:r>
                      <a:endParaRPr lang="en-US" sz="1050" b="0" i="0" u="none" strike="noStrike" kern="1200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0" marR="95250" marT="66675" marB="66675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u="none" strike="noStrike" kern="1200" noProof="0" dirty="0" err="1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ADTechnology</a:t>
                      </a:r>
                      <a:endParaRPr lang="en-US" altLang="ko-KR" sz="1050" b="0" i="0" u="none" strike="noStrike" kern="1200" noProof="0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8267049"/>
                  </a:ext>
                </a:extLst>
              </a:tr>
              <a:tr h="371316"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11:10 - 11:25 </a:t>
                      </a:r>
                      <a:r>
                        <a:rPr lang="en-US" altLang="ko-KR" sz="105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altLang="ko-KR" sz="1050" b="0" i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endParaRPr lang="ko-KR" altLang="en-US" sz="105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amsung Sharp Sans Regular" pitchFamily="2" charset="0"/>
                          <a:ea typeface="SamsungOneKorean 400"/>
                          <a:cs typeface="Samsung Sharp Sans Regular" pitchFamily="2" charset="0"/>
                        </a:rPr>
                        <a:t>15 min.</a:t>
                      </a:r>
                      <a:endParaRPr kumimoji="0" lang="en-US" altLang="ko-K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Ultra High-Speed Memory Compilers on SF5A to target server class SOCs</a:t>
                      </a:r>
                      <a:endParaRPr lang="en-US" sz="1050" b="0" i="0" u="none" strike="noStrike" kern="1200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0" marR="95250" marT="66675" marB="66675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u="none" strike="noStrike" kern="1200" noProof="0" dirty="0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M31</a:t>
                      </a:r>
                      <a:endParaRPr lang="en-US" altLang="ko-KR" sz="1050" b="0" i="0" u="none" strike="noStrike" kern="1200" noProof="0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4839628"/>
                  </a:ext>
                </a:extLst>
              </a:tr>
              <a:tr h="44657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11:25 </a:t>
                      </a:r>
                      <a:r>
                        <a:rPr lang="en-US" altLang="ko-KR" sz="105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altLang="ko-KR" sz="1050" b="0" i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11:40 </a:t>
                      </a:r>
                      <a:r>
                        <a:rPr lang="en-US" altLang="ko-KR" sz="105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altLang="ko-KR" sz="1050" b="0" i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endParaRPr lang="en-US" sz="1050" b="0" i="0" u="none" strike="noStrike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amsung Sharp Sans Regular" pitchFamily="2" charset="0"/>
                          <a:ea typeface="SamsungOneKorean 400"/>
                          <a:cs typeface="Samsung Sharp Sans Regular" pitchFamily="2" charset="0"/>
                        </a:rPr>
                        <a:t>15 min.</a:t>
                      </a:r>
                      <a:endParaRPr kumimoji="0" lang="en-US" altLang="ko-K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Introduction of PKG design methodology to reduce Turn-Around-Time for System in Package with </a:t>
                      </a:r>
                    </a:p>
                    <a:p>
                      <a:pPr algn="ctr" fontAlgn="ctr"/>
                      <a:r>
                        <a:rPr lang="en-US" sz="105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Samsung Foundry</a:t>
                      </a:r>
                      <a:endParaRPr lang="en-US" sz="1050" b="0" i="0" u="none" strike="noStrike" kern="1200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0" marR="95250" marT="66675" marB="66675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u="none" strike="noStrike" kern="1200" noProof="0" dirty="0" err="1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Coasia</a:t>
                      </a:r>
                      <a:r>
                        <a:rPr lang="en-US" altLang="ko-KR" sz="1050" b="0" i="0" u="none" strike="noStrike" kern="1200" noProof="0" dirty="0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 SEMI</a:t>
                      </a:r>
                      <a:endParaRPr lang="en-US" altLang="ko-KR" sz="1050" b="0" i="0" u="none" strike="noStrike" kern="1200" noProof="0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8351264"/>
                  </a:ext>
                </a:extLst>
              </a:tr>
              <a:tr h="37131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11:40 </a:t>
                      </a:r>
                      <a:r>
                        <a:rPr lang="en-US" altLang="ko-KR" sz="105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altLang="ko-KR" sz="1050" b="0" i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12:00 </a:t>
                      </a:r>
                      <a:r>
                        <a:rPr lang="en-US" altLang="ko-KR" sz="105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PM</a:t>
                      </a:r>
                      <a:endParaRPr lang="en-US" sz="1050" b="0" i="0" u="none" strike="noStrike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amsung Sharp Sans Regular" pitchFamily="2" charset="0"/>
                          <a:ea typeface="SamsungOneKorean 400"/>
                          <a:cs typeface="Samsung Sharp Sans Regular" pitchFamily="2" charset="0"/>
                        </a:rPr>
                        <a:t>20 min</a:t>
                      </a:r>
                      <a:r>
                        <a:rPr kumimoji="0" lang="en-US" altLang="ko-K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amsung Sharp Sans Regular" pitchFamily="2" charset="0"/>
                          <a:ea typeface="SamsungOneKorean 400"/>
                          <a:cs typeface="Samsung Sharp Sans Regular" pitchFamily="2" charset="0"/>
                        </a:rPr>
                        <a:t>.</a:t>
                      </a:r>
                      <a:endParaRPr kumimoji="0" lang="en-US" altLang="ko-K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Break</a:t>
                      </a:r>
                      <a:r>
                        <a:rPr lang="en-US" sz="105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 </a:t>
                      </a:r>
                      <a:endParaRPr lang="en-US" sz="1050" b="0" i="0" u="none" strike="noStrike" kern="1200" dirty="0">
                        <a:solidFill>
                          <a:schemeClr val="tx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0" marR="95250" marT="66675" marB="66675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F3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50" b="0" i="0" u="none" strike="noStrike" kern="1200" noProof="0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2208754"/>
                  </a:ext>
                </a:extLst>
              </a:tr>
            </a:tbl>
          </a:graphicData>
        </a:graphic>
      </p:graphicFrame>
      <p:sp>
        <p:nvSpPr>
          <p:cNvPr id="5" name="텍스트 개체 틀 6">
            <a:extLst>
              <a:ext uri="{FF2B5EF4-FFF2-40B4-BE49-F238E27FC236}">
                <a16:creationId xmlns:a16="http://schemas.microsoft.com/office/drawing/2014/main" id="{782C3B39-8F92-8AC6-C213-7E268CF9CDFB}"/>
              </a:ext>
            </a:extLst>
          </p:cNvPr>
          <p:cNvSpPr txBox="1">
            <a:spLocks/>
          </p:cNvSpPr>
          <p:nvPr/>
        </p:nvSpPr>
        <p:spPr>
          <a:xfrm>
            <a:off x="534670" y="5448198"/>
            <a:ext cx="4596277" cy="392281"/>
          </a:xfrm>
          <a:prstGeom prst="rect">
            <a:avLst/>
          </a:prstGeom>
        </p:spPr>
        <p:txBody>
          <a:bodyPr/>
          <a:lstStyle>
            <a:lvl1pPr marL="0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1pPr>
            <a:lvl2pPr marL="277262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2pPr>
            <a:lvl3pPr marL="554524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3pPr>
            <a:lvl4pPr marL="831786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4pPr>
            <a:lvl5pPr marL="1109048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261938" indent="-171450">
              <a:buFont typeface="Arial" panose="020B0604020202020204" pitchFamily="34" charset="0"/>
              <a:buChar char="•"/>
              <a:defRPr/>
            </a:pPr>
            <a:r>
              <a:rPr lang="ko-KR" altLang="en-US" sz="1000" dirty="0" smtClean="0">
                <a:solidFill>
                  <a:srgbClr val="FFFFFF"/>
                </a:solidFill>
                <a:latin typeface="+mn-ea"/>
                <a:ea typeface="+mn-ea"/>
              </a:rPr>
              <a:t>프로그램 및 일정은 변경될 수 있습니다</a:t>
            </a:r>
            <a:r>
              <a:rPr lang="en-US" altLang="ko-KR" sz="1000" dirty="0" smtClean="0">
                <a:solidFill>
                  <a:srgbClr val="FFFFFF"/>
                </a:solidFill>
                <a:latin typeface="+mn-ea"/>
                <a:ea typeface="+mn-ea"/>
              </a:rPr>
              <a:t>. </a:t>
            </a:r>
            <a:endParaRPr lang="en-US" altLang="ko-KR" sz="1000" dirty="0">
              <a:solidFill>
                <a:srgbClr val="FFFFFF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22706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텍스트 개체 틀 13">
            <a:extLst>
              <a:ext uri="{FF2B5EF4-FFF2-40B4-BE49-F238E27FC236}">
                <a16:creationId xmlns:a16="http://schemas.microsoft.com/office/drawing/2014/main" id="{B5988B91-AAC3-7FAE-81B2-7F3E31B62699}"/>
              </a:ext>
            </a:extLst>
          </p:cNvPr>
          <p:cNvSpPr txBox="1">
            <a:spLocks/>
          </p:cNvSpPr>
          <p:nvPr/>
        </p:nvSpPr>
        <p:spPr>
          <a:xfrm>
            <a:off x="641202" y="1495267"/>
            <a:ext cx="7984052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FontTx/>
              <a:buNone/>
              <a:defRPr sz="1800">
                <a:latin typeface="+mj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ko-KR" sz="2000" kern="0" dirty="0" smtClean="0">
                <a:solidFill>
                  <a:srgbClr val="FFFFFF"/>
                </a:solidFill>
                <a:ea typeface="맑은 고딕"/>
              </a:rPr>
              <a:t>Agenda</a:t>
            </a:r>
            <a:endParaRPr lang="en-US" altLang="ko-KR" sz="2000" kern="0" dirty="0">
              <a:solidFill>
                <a:srgbClr val="FFFFFF"/>
              </a:solidFill>
              <a:ea typeface="맑은 고딕"/>
            </a:endParaRPr>
          </a:p>
        </p:txBody>
      </p:sp>
      <p:sp>
        <p:nvSpPr>
          <p:cNvPr id="28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>
              <a:defRPr/>
            </a:pPr>
            <a:r>
              <a:rPr kumimoji="1" lang="en-US" altLang="ko-KR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Tech</a:t>
            </a:r>
            <a:r>
              <a:rPr kumimoji="1" lang="en-US" altLang="ko-KR" sz="36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 </a:t>
            </a:r>
            <a:r>
              <a:rPr lang="en-US" altLang="ko-KR" kern="0" dirty="0" smtClean="0">
                <a:solidFill>
                  <a:srgbClr val="FFFFFF"/>
                </a:solidFill>
                <a:latin typeface="+mj-lt"/>
              </a:rPr>
              <a:t>Session </a:t>
            </a:r>
            <a:r>
              <a:rPr lang="en-US" altLang="ko-KR" kern="0" dirty="0" err="1">
                <a:solidFill>
                  <a:srgbClr val="FFFFFF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ǀǀ</a:t>
            </a:r>
            <a:r>
              <a:rPr lang="en-US" altLang="ko-KR" kern="0" dirty="0" smtClean="0">
                <a:solidFill>
                  <a:srgbClr val="FFFFFF"/>
                </a:solidFill>
                <a:latin typeface="+mj-lt"/>
              </a:rPr>
              <a:t> </a:t>
            </a:r>
            <a:endParaRPr kumimoji="1" lang="ko-KR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</a:endParaRPr>
          </a:p>
        </p:txBody>
      </p:sp>
      <p:graphicFrame>
        <p:nvGraphicFramePr>
          <p:cNvPr id="22" name="표 21">
            <a:extLst>
              <a:ext uri="{FF2B5EF4-FFF2-40B4-BE49-F238E27FC236}">
                <a16:creationId xmlns:a16="http://schemas.microsoft.com/office/drawing/2014/main" id="{465B8F98-CFE3-F247-79FF-CE86EE02E2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658722"/>
              </p:ext>
            </p:extLst>
          </p:nvPr>
        </p:nvGraphicFramePr>
        <p:xfrm>
          <a:off x="641202" y="2243757"/>
          <a:ext cx="11265381" cy="2598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3989">
                  <a:extLst>
                    <a:ext uri="{9D8B030D-6E8A-4147-A177-3AD203B41FA5}">
                      <a16:colId xmlns:a16="http://schemas.microsoft.com/office/drawing/2014/main" val="575429957"/>
                    </a:ext>
                  </a:extLst>
                </a:gridCol>
                <a:gridCol w="755009">
                  <a:extLst>
                    <a:ext uri="{9D8B030D-6E8A-4147-A177-3AD203B41FA5}">
                      <a16:colId xmlns:a16="http://schemas.microsoft.com/office/drawing/2014/main" val="3323298666"/>
                    </a:ext>
                  </a:extLst>
                </a:gridCol>
                <a:gridCol w="8154600">
                  <a:extLst>
                    <a:ext uri="{9D8B030D-6E8A-4147-A177-3AD203B41FA5}">
                      <a16:colId xmlns:a16="http://schemas.microsoft.com/office/drawing/2014/main" val="2828024469"/>
                    </a:ext>
                  </a:extLst>
                </a:gridCol>
                <a:gridCol w="1241783">
                  <a:extLst>
                    <a:ext uri="{9D8B030D-6E8A-4147-A177-3AD203B41FA5}">
                      <a16:colId xmlns:a16="http://schemas.microsoft.com/office/drawing/2014/main" val="414964897"/>
                    </a:ext>
                  </a:extLst>
                </a:gridCol>
              </a:tblGrid>
              <a:tr h="37131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Time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Duration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Presentation Title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Speaker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572030"/>
                  </a:ext>
                </a:extLst>
              </a:tr>
              <a:tr h="371316"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12:00 </a:t>
                      </a:r>
                      <a:r>
                        <a:rPr lang="en-US" altLang="ko-KR" sz="105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altLang="ko-KR" sz="1050" b="0" i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12:15 </a:t>
                      </a:r>
                      <a:r>
                        <a:rPr lang="en-US" altLang="ko-KR" sz="105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altLang="ko-KR" sz="1050" b="0" i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endParaRPr lang="ko-KR" altLang="en-US" sz="105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15 min.</a:t>
                      </a:r>
                      <a:endParaRPr lang="ko-KR" altLang="en-US" sz="1050" dirty="0">
                        <a:solidFill>
                          <a:schemeClr val="bg1"/>
                        </a:solidFill>
                        <a:latin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Samsung</a:t>
                      </a:r>
                      <a:r>
                        <a:rPr lang="en-US" sz="105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 Tech Talk</a:t>
                      </a:r>
                      <a:endParaRPr lang="en-US" sz="1050" b="0" i="0" u="none" strike="noStrike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김형옥</a:t>
                      </a:r>
                      <a:r>
                        <a:rPr lang="ko-KR" altLang="en-US" sz="105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 </a:t>
                      </a:r>
                      <a:r>
                        <a:rPr lang="en-US" altLang="ko-KR" sz="105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VP</a:t>
                      </a:r>
                    </a:p>
                    <a:p>
                      <a:pPr algn="ctr" fontAlgn="ctr"/>
                      <a:r>
                        <a:rPr lang="en-US" sz="105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(Samsung)</a:t>
                      </a:r>
                      <a:endParaRPr lang="en-US" sz="1050" b="0" i="0" u="none" strike="noStrike" kern="1200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656520"/>
                  </a:ext>
                </a:extLst>
              </a:tr>
              <a:tr h="371316"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12:15 </a:t>
                      </a:r>
                      <a:r>
                        <a:rPr lang="en-US" altLang="ko-KR" sz="105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altLang="ko-KR" sz="1050" b="0" i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12:30 </a:t>
                      </a:r>
                      <a:r>
                        <a:rPr lang="en-US" altLang="ko-KR" sz="105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altLang="ko-KR" sz="1050" b="0" i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endParaRPr lang="ko-KR" altLang="en-US" sz="105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amsung Sharp Sans Regular" pitchFamily="2" charset="0"/>
                          <a:ea typeface="SamsungOneKorean 400"/>
                          <a:cs typeface="Samsung Sharp Sans Regular" pitchFamily="2" charset="0"/>
                        </a:rPr>
                        <a:t>15 min.</a:t>
                      </a:r>
                      <a:endParaRPr kumimoji="0" lang="en-US" altLang="ko-K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u="none" strike="noStrike" kern="1200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SF5A</a:t>
                      </a:r>
                      <a:r>
                        <a:rPr lang="ko-KR" altLang="en-US" sz="1050" b="0" i="0" u="none" strike="noStrike" kern="1200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기반 </a:t>
                      </a:r>
                      <a:r>
                        <a:rPr lang="en-US" sz="1050" b="0" i="0" u="none" strike="noStrike" kern="1200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Automotive</a:t>
                      </a:r>
                      <a:r>
                        <a:rPr lang="ko-KR" altLang="en-US" sz="1050" b="0" i="0" u="none" strike="noStrike" kern="1200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향 고성능 </a:t>
                      </a:r>
                      <a:r>
                        <a:rPr lang="en-US" sz="1050" b="0" i="0" u="none" strike="noStrike" kern="1200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Memory Subsystem IP </a:t>
                      </a:r>
                      <a:r>
                        <a:rPr lang="ko-KR" altLang="en-US" sz="1050" b="0" i="0" u="none" strike="noStrike" kern="1200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개발</a:t>
                      </a:r>
                      <a:endParaRPr lang="en-US" sz="1050" b="0" i="0" u="none" strike="noStrike" kern="1200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0" marR="95250" marT="66675" marB="66675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u="none" strike="noStrike" kern="1200" noProof="0" dirty="0" err="1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Openedges</a:t>
                      </a:r>
                      <a:endParaRPr lang="en-US" altLang="ko-KR" sz="1050" b="0" i="0" u="none" strike="noStrike" kern="1200" noProof="0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2826141"/>
                  </a:ext>
                </a:extLst>
              </a:tr>
              <a:tr h="370916"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12:30 </a:t>
                      </a:r>
                      <a:r>
                        <a:rPr lang="en-US" altLang="ko-KR" sz="105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altLang="ko-KR" sz="1050" b="0" i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12:45 </a:t>
                      </a:r>
                      <a:r>
                        <a:rPr lang="en-US" altLang="ko-KR" sz="105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altLang="ko-KR" sz="1050" b="0" i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endParaRPr lang="ko-KR" altLang="en-US" sz="105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amsung Sharp Sans Regular" pitchFamily="2" charset="0"/>
                          <a:ea typeface="SamsungOneKorean 400"/>
                          <a:cs typeface="Samsung Sharp Sans Regular" pitchFamily="2" charset="0"/>
                        </a:rPr>
                        <a:t>15 min.</a:t>
                      </a:r>
                      <a:endParaRPr kumimoji="0" lang="en-US" altLang="ko-K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Analog IP Schematic migration (Optimization)</a:t>
                      </a:r>
                      <a:endParaRPr lang="en-US" sz="1050" b="0" i="0" u="none" strike="noStrike" kern="1200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0" marR="95250" marT="66675" marB="66675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u="none" strike="noStrike" kern="1200" noProof="0" dirty="0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Synopsys</a:t>
                      </a:r>
                      <a:endParaRPr lang="en-US" altLang="ko-KR" sz="1050" b="0" i="0" u="none" strike="noStrike" kern="1200" noProof="0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1899767"/>
                  </a:ext>
                </a:extLst>
              </a:tr>
              <a:tr h="371316"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12:45 </a:t>
                      </a:r>
                      <a:r>
                        <a:rPr lang="en-US" altLang="ko-KR" sz="105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altLang="ko-KR" sz="1050" b="0" i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01:00 </a:t>
                      </a:r>
                      <a:r>
                        <a:rPr lang="en-US" altLang="ko-KR" sz="105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altLang="ko-KR" sz="1050" b="0" i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endParaRPr lang="ko-KR" altLang="en-US" sz="105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amsung Sharp Sans Regular" pitchFamily="2" charset="0"/>
                          <a:ea typeface="SamsungOneKorean 400"/>
                          <a:cs typeface="Samsung Sharp Sans Regular" pitchFamily="2" charset="0"/>
                        </a:rPr>
                        <a:t>15 min.</a:t>
                      </a:r>
                      <a:endParaRPr kumimoji="0" lang="en-US" altLang="ko-K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5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2.5D/HPC EMIR </a:t>
                      </a:r>
                      <a:r>
                        <a:rPr lang="ko-KR" altLang="en-US" sz="105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해석</a:t>
                      </a:r>
                      <a:endParaRPr lang="en-US" sz="1050" b="0" i="0" u="none" strike="noStrike" kern="1200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0" marR="95250" marT="66675" marB="66675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u="none" strike="noStrike" kern="1200" noProof="0" dirty="0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Cadence</a:t>
                      </a:r>
                      <a:endParaRPr lang="en-US" altLang="ko-KR" sz="1050" b="0" i="0" u="none" strike="noStrike" kern="1200" noProof="0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8267049"/>
                  </a:ext>
                </a:extLst>
              </a:tr>
              <a:tr h="371316"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01:00 </a:t>
                      </a:r>
                      <a:r>
                        <a:rPr lang="en-US" altLang="ko-KR" sz="105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altLang="ko-KR" sz="1050" b="0" i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01:15 </a:t>
                      </a:r>
                      <a:r>
                        <a:rPr lang="en-US" altLang="ko-KR" sz="105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altLang="ko-KR" sz="1050" b="0" i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endParaRPr lang="ko-KR" altLang="en-US" sz="105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amsung Sharp Sans Regular" pitchFamily="2" charset="0"/>
                          <a:ea typeface="SamsungOneKorean 400"/>
                          <a:cs typeface="Samsung Sharp Sans Regular" pitchFamily="2" charset="0"/>
                        </a:rPr>
                        <a:t>15 min.</a:t>
                      </a:r>
                      <a:endParaRPr kumimoji="0" lang="en-US" altLang="ko-K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3DIC Thermal / Stress Analysis</a:t>
                      </a:r>
                      <a:endParaRPr lang="en-US" sz="1050" b="0" i="0" u="none" strike="noStrike" kern="1200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0" marR="95250" marT="66675" marB="66675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u="none" strike="noStrike" kern="1200" noProof="0" dirty="0" err="1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Ansys</a:t>
                      </a:r>
                      <a:endParaRPr lang="en-US" altLang="ko-KR" sz="1050" b="0" i="0" u="none" strike="noStrike" kern="1200" noProof="0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4839628"/>
                  </a:ext>
                </a:extLst>
              </a:tr>
              <a:tr h="371316"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01:15 </a:t>
                      </a:r>
                      <a:r>
                        <a:rPr lang="en-US" altLang="ko-KR" sz="105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altLang="ko-KR" sz="1050" b="0" i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01:20 </a:t>
                      </a:r>
                      <a:r>
                        <a:rPr lang="en-US" altLang="ko-KR" sz="105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altLang="ko-KR" sz="1050" b="0" i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endParaRPr lang="ko-KR" altLang="en-US" sz="105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amsung Sharp Sans Regular" pitchFamily="2" charset="0"/>
                          <a:ea typeface="SamsungOneKorean 400"/>
                          <a:cs typeface="Samsung Sharp Sans Regular" pitchFamily="2" charset="0"/>
                        </a:rPr>
                        <a:t>5 </a:t>
                      </a:r>
                      <a:r>
                        <a:rPr kumimoji="0" lang="en-US" altLang="ko-K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amsung Sharp Sans Regular" pitchFamily="2" charset="0"/>
                          <a:ea typeface="SamsungOneKorean 400"/>
                          <a:cs typeface="Samsung Sharp Sans Regular" pitchFamily="2" charset="0"/>
                        </a:rPr>
                        <a:t>min.</a:t>
                      </a:r>
                      <a:endParaRPr kumimoji="0" lang="en-US" altLang="ko-K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Closing Remarks</a:t>
                      </a:r>
                      <a:endParaRPr lang="en-US" sz="1050" b="0" i="0" u="none" strike="noStrike" kern="1200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0" marR="95250" marT="66675" marB="66675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u="none" strike="noStrike" kern="1200" noProof="0" dirty="0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TBD</a:t>
                      </a:r>
                      <a:endParaRPr lang="en-US" altLang="ko-KR" sz="1050" b="0" i="0" u="none" strike="noStrike" kern="1200" noProof="0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1777051"/>
                  </a:ext>
                </a:extLst>
              </a:tr>
            </a:tbl>
          </a:graphicData>
        </a:graphic>
      </p:graphicFrame>
      <p:sp>
        <p:nvSpPr>
          <p:cNvPr id="5" name="텍스트 개체 틀 6">
            <a:extLst>
              <a:ext uri="{FF2B5EF4-FFF2-40B4-BE49-F238E27FC236}">
                <a16:creationId xmlns:a16="http://schemas.microsoft.com/office/drawing/2014/main" id="{782C3B39-8F92-8AC6-C213-7E268CF9CDFB}"/>
              </a:ext>
            </a:extLst>
          </p:cNvPr>
          <p:cNvSpPr txBox="1">
            <a:spLocks/>
          </p:cNvSpPr>
          <p:nvPr/>
        </p:nvSpPr>
        <p:spPr>
          <a:xfrm>
            <a:off x="641202" y="4994808"/>
            <a:ext cx="4596277" cy="392281"/>
          </a:xfrm>
          <a:prstGeom prst="rect">
            <a:avLst/>
          </a:prstGeom>
        </p:spPr>
        <p:txBody>
          <a:bodyPr/>
          <a:lstStyle>
            <a:lvl1pPr marL="0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1pPr>
            <a:lvl2pPr marL="277262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2pPr>
            <a:lvl3pPr marL="554524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3pPr>
            <a:lvl4pPr marL="831786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4pPr>
            <a:lvl5pPr marL="1109048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261938" indent="-171450">
              <a:buFont typeface="Arial" panose="020B0604020202020204" pitchFamily="34" charset="0"/>
              <a:buChar char="•"/>
              <a:defRPr/>
            </a:pPr>
            <a:r>
              <a:rPr lang="ko-KR" altLang="en-US" sz="1000" dirty="0" smtClean="0">
                <a:solidFill>
                  <a:srgbClr val="FFFFFF"/>
                </a:solidFill>
                <a:latin typeface="+mn-ea"/>
                <a:ea typeface="+mn-ea"/>
              </a:rPr>
              <a:t>프로그램 및 일정은 변경될 수 있습니다</a:t>
            </a:r>
            <a:r>
              <a:rPr lang="en-US" altLang="ko-KR" sz="1000" dirty="0" smtClean="0">
                <a:solidFill>
                  <a:srgbClr val="FFFFFF"/>
                </a:solidFill>
                <a:latin typeface="+mn-ea"/>
                <a:ea typeface="+mn-ea"/>
              </a:rPr>
              <a:t>. </a:t>
            </a:r>
            <a:endParaRPr lang="en-US" altLang="ko-KR" sz="1000" dirty="0">
              <a:solidFill>
                <a:srgbClr val="FFFFFF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27479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FD4E7F04-E5CC-65C9-49DB-3327129BB506}"/>
              </a:ext>
            </a:extLst>
          </p:cNvPr>
          <p:cNvSpPr txBox="1">
            <a:spLocks/>
          </p:cNvSpPr>
          <p:nvPr/>
        </p:nvSpPr>
        <p:spPr>
          <a:xfrm>
            <a:off x="548483" y="3144129"/>
            <a:ext cx="11095034" cy="569742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5400" dirty="0">
                <a:solidFill>
                  <a:schemeClr val="bg1"/>
                </a:solidFill>
              </a:rPr>
              <a:t>Rehearsal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54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D2A83-154E-C197-7A48-7BC87E78E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latinLnBrk="0">
              <a:defRPr/>
            </a:pPr>
            <a:r>
              <a:rPr lang="en-US" altLang="ko-KR" kern="0" dirty="0">
                <a:solidFill>
                  <a:srgbClr val="FFFFFF"/>
                </a:solidFill>
                <a:ea typeface="맑은 고딕"/>
              </a:rPr>
              <a:t>Rehearsal</a:t>
            </a:r>
            <a:endParaRPr kumimoji="1" lang="ko-KR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 pitchFamily="2" charset="0"/>
              <a:ea typeface="맑은 고딕" panose="020B0503020000020004" pitchFamily="50" charset="-127"/>
              <a:cs typeface="Samsung Sharp Sans Bold" pitchFamily="2" charset="0"/>
            </a:endParaRPr>
          </a:p>
        </p:txBody>
      </p:sp>
      <p:sp>
        <p:nvSpPr>
          <p:cNvPr id="56" name="텍스트 개체 틀 13">
            <a:extLst>
              <a:ext uri="{FF2B5EF4-FFF2-40B4-BE49-F238E27FC236}">
                <a16:creationId xmlns:a16="http://schemas.microsoft.com/office/drawing/2014/main" id="{38A0F083-4A27-B055-6B9F-D42C92B447FD}"/>
              </a:ext>
            </a:extLst>
          </p:cNvPr>
          <p:cNvSpPr txBox="1">
            <a:spLocks/>
          </p:cNvSpPr>
          <p:nvPr/>
        </p:nvSpPr>
        <p:spPr>
          <a:xfrm>
            <a:off x="568590" y="3337140"/>
            <a:ext cx="5234080" cy="3693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FontTx/>
              <a:buNone/>
              <a:defRPr sz="1800">
                <a:latin typeface="+mj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ko-KR" dirty="0">
                <a:solidFill>
                  <a:schemeClr val="bg1"/>
                </a:solidFill>
                <a:ea typeface="삼성긴고딕 Regular"/>
              </a:rPr>
              <a:t>Rehearsal Check Guide</a:t>
            </a:r>
          </a:p>
        </p:txBody>
      </p:sp>
      <p:sp>
        <p:nvSpPr>
          <p:cNvPr id="87" name="직사각형 86">
            <a:extLst>
              <a:ext uri="{FF2B5EF4-FFF2-40B4-BE49-F238E27FC236}">
                <a16:creationId xmlns:a16="http://schemas.microsoft.com/office/drawing/2014/main" id="{FF35418E-7136-D206-ACE6-16533B272A85}"/>
              </a:ext>
            </a:extLst>
          </p:cNvPr>
          <p:cNvSpPr/>
          <p:nvPr/>
        </p:nvSpPr>
        <p:spPr>
          <a:xfrm>
            <a:off x="568588" y="3706472"/>
            <a:ext cx="8137261" cy="61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151" marR="125144" indent="-171450" defTabSz="554478">
              <a:lnSpc>
                <a:spcPct val="150000"/>
              </a:lnSpc>
              <a:buFontTx/>
              <a:buChar char="-"/>
            </a:pPr>
            <a:r>
              <a:rPr lang="ko-KR" altLang="en-US" sz="1200" dirty="0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자료 수정이 필요할 경우</a:t>
            </a:r>
            <a:r>
              <a:rPr lang="en-US" altLang="ko-KR" sz="1200" dirty="0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, </a:t>
            </a:r>
            <a:r>
              <a:rPr lang="ko-KR" altLang="en-US" sz="1200" dirty="0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콘솔에 있는 스태프에게 문의해 주세요</a:t>
            </a:r>
            <a:r>
              <a:rPr lang="en-US" altLang="ko-KR" sz="1200" dirty="0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. </a:t>
            </a:r>
            <a:r>
              <a:rPr lang="en-US" altLang="ko-KR" sz="1200" dirty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/>
            </a:r>
            <a:br>
              <a:rPr lang="en-US" altLang="ko-KR" sz="1200" dirty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</a:br>
            <a:endParaRPr lang="en-US" altLang="ko-KR" sz="1200" dirty="0">
              <a:solidFill>
                <a:schemeClr val="bg1"/>
              </a:solidFill>
              <a:latin typeface="Samsung Sharp Sans Regular"/>
              <a:ea typeface="맑은 고딕"/>
              <a:cs typeface="Samsung Sharp Sans Regular"/>
            </a:endParaRPr>
          </a:p>
        </p:txBody>
      </p:sp>
      <p:sp>
        <p:nvSpPr>
          <p:cNvPr id="88" name="직사각형 87"/>
          <p:cNvSpPr/>
          <p:nvPr/>
        </p:nvSpPr>
        <p:spPr>
          <a:xfrm>
            <a:off x="789590" y="4075804"/>
            <a:ext cx="68860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554389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메인 무대 진입 및 퇴장 동선 확인</a:t>
            </a:r>
            <a:endParaRPr lang="en-US" altLang="ko-KR" sz="1200" dirty="0" smtClean="0">
              <a:solidFill>
                <a:schemeClr val="bg1"/>
              </a:solidFill>
              <a:latin typeface="+mn-ea"/>
              <a:cs typeface="Samsung Sharp Sans Regular" pitchFamily="2" charset="0"/>
            </a:endParaRPr>
          </a:p>
          <a:p>
            <a:pPr marL="171450" indent="-171450" defTabSz="554389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무대 앞 </a:t>
            </a:r>
            <a:r>
              <a:rPr lang="ko-KR" altLang="en-US" sz="1200" dirty="0" err="1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프롬프터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 확인</a:t>
            </a:r>
            <a:r>
              <a:rPr lang="en-US" altLang="ko-KR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, 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속도 및 글자 크기 조정 </a:t>
            </a:r>
            <a:endParaRPr lang="en-US" altLang="ko-KR" sz="1200" dirty="0" smtClean="0">
              <a:solidFill>
                <a:schemeClr val="bg1"/>
              </a:solidFill>
              <a:latin typeface="+mn-ea"/>
              <a:cs typeface="Samsung Sharp Sans Regular" pitchFamily="2" charset="0"/>
            </a:endParaRPr>
          </a:p>
          <a:p>
            <a:pPr marL="171450" indent="-171450" defTabSz="554389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음향 점검 </a:t>
            </a:r>
            <a:endParaRPr lang="en-US" altLang="ko-KR" sz="1200" dirty="0" smtClean="0">
              <a:solidFill>
                <a:schemeClr val="bg1"/>
              </a:solidFill>
              <a:latin typeface="+mn-ea"/>
              <a:cs typeface="Samsung Sharp Sans Regular" pitchFamily="2" charset="0"/>
            </a:endParaRPr>
          </a:p>
          <a:p>
            <a:pPr marL="171450" indent="-171450" defTabSz="554389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PPT 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자료 확인 </a:t>
            </a:r>
            <a:endParaRPr lang="en-US" altLang="ko-KR" sz="1200" dirty="0" smtClean="0">
              <a:solidFill>
                <a:schemeClr val="bg1"/>
              </a:solidFill>
              <a:latin typeface="+mn-ea"/>
              <a:cs typeface="Samsung Sharp Sans Regular" pitchFamily="2" charset="0"/>
            </a:endParaRPr>
          </a:p>
        </p:txBody>
      </p:sp>
      <p:sp>
        <p:nvSpPr>
          <p:cNvPr id="89" name="텍스트 개체 틀 13">
            <a:extLst>
              <a:ext uri="{FF2B5EF4-FFF2-40B4-BE49-F238E27FC236}">
                <a16:creationId xmlns:a16="http://schemas.microsoft.com/office/drawing/2014/main" id="{38A0F083-4A27-B055-6B9F-D42C92B447FD}"/>
              </a:ext>
            </a:extLst>
          </p:cNvPr>
          <p:cNvSpPr txBox="1">
            <a:spLocks/>
          </p:cNvSpPr>
          <p:nvPr/>
        </p:nvSpPr>
        <p:spPr>
          <a:xfrm>
            <a:off x="568590" y="1422443"/>
            <a:ext cx="5234080" cy="3693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FontTx/>
              <a:buNone/>
              <a:defRPr sz="1800">
                <a:latin typeface="+mj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ko-KR" dirty="0">
                <a:solidFill>
                  <a:schemeClr val="bg1"/>
                </a:solidFill>
                <a:ea typeface="삼성긴고딕 Regular"/>
              </a:rPr>
              <a:t>Rehearsal Schedule</a:t>
            </a:r>
          </a:p>
        </p:txBody>
      </p:sp>
      <p:sp>
        <p:nvSpPr>
          <p:cNvPr id="90" name="직사각형 89"/>
          <p:cNvSpPr/>
          <p:nvPr/>
        </p:nvSpPr>
        <p:spPr>
          <a:xfrm>
            <a:off x="568589" y="1791775"/>
            <a:ext cx="102232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151" marR="125144" indent="-171450" defTabSz="554478">
              <a:lnSpc>
                <a:spcPct val="150000"/>
              </a:lnSpc>
              <a:buFontTx/>
              <a:buChar char="-"/>
              <a:defRPr/>
            </a:pP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리허설 일시</a:t>
            </a:r>
            <a:r>
              <a:rPr lang="en-US" altLang="ko-KR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: 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삼성 담당자가 </a:t>
            </a:r>
            <a:r>
              <a:rPr lang="ko-KR" altLang="en-US" sz="1200" dirty="0" err="1" smtClean="0">
                <a:solidFill>
                  <a:schemeClr val="bg1"/>
                </a:solidFill>
                <a:latin typeface="+mn-ea"/>
                <a:cs typeface="Samsung Sharp Sans Regular"/>
              </a:rPr>
              <a:t>연사자와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 개별 연락하여 리허설 일정 조율 예정 </a:t>
            </a:r>
            <a:endParaRPr lang="en-US" altLang="ko-KR" sz="1200" dirty="0">
              <a:solidFill>
                <a:schemeClr val="bg1"/>
              </a:solidFill>
              <a:latin typeface="+mn-ea"/>
              <a:cs typeface="Samsung Sharp Sans Regular"/>
            </a:endParaRPr>
          </a:p>
          <a:p>
            <a:pPr marL="179151" marR="125144" indent="-171450" defTabSz="554478">
              <a:lnSpc>
                <a:spcPct val="150000"/>
              </a:lnSpc>
              <a:buFontTx/>
              <a:buChar char="-"/>
              <a:defRPr/>
            </a:pP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장소</a:t>
            </a:r>
            <a:r>
              <a:rPr lang="en-US" altLang="ko-KR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: 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삼성 금융 캠퍼스 </a:t>
            </a:r>
            <a:r>
              <a:rPr lang="ko-KR" altLang="en-US" sz="1200" dirty="0" err="1" smtClean="0">
                <a:solidFill>
                  <a:schemeClr val="bg1"/>
                </a:solidFill>
                <a:latin typeface="+mn-ea"/>
                <a:cs typeface="Samsung Sharp Sans Regular"/>
              </a:rPr>
              <a:t>비전홀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 </a:t>
            </a:r>
            <a:endParaRPr lang="en-US" altLang="ko-KR" sz="1200" dirty="0" smtClean="0">
              <a:solidFill>
                <a:schemeClr val="bg1"/>
              </a:solidFill>
              <a:latin typeface="+mn-ea"/>
              <a:cs typeface="Samsung Sharp Sans Regular"/>
            </a:endParaRPr>
          </a:p>
          <a:p>
            <a:pPr marL="7701" marR="125144" defTabSz="554478">
              <a:lnSpc>
                <a:spcPct val="150000"/>
              </a:lnSpc>
              <a:defRPr/>
            </a:pPr>
            <a:r>
              <a:rPr lang="en-US" altLang="ko-KR" sz="1200" dirty="0">
                <a:solidFill>
                  <a:srgbClr val="FFFFFF"/>
                </a:solidFill>
                <a:latin typeface="+mn-ea"/>
                <a:cs typeface="Samsung Sharp Sans Regular"/>
              </a:rPr>
              <a:t>              </a:t>
            </a:r>
            <a:r>
              <a:rPr lang="en-US" altLang="ko-KR" sz="12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  (</a:t>
            </a:r>
            <a:r>
              <a:rPr lang="ko-KR" altLang="en-US" sz="1200" dirty="0">
                <a:solidFill>
                  <a:srgbClr val="FFFFFF"/>
                </a:solidFill>
                <a:latin typeface="+mn-ea"/>
                <a:cs typeface="Samsung Sharp Sans Regular"/>
              </a:rPr>
              <a:t>서울특별시 서초구 </a:t>
            </a:r>
            <a:r>
              <a:rPr lang="ko-KR" altLang="en-US" sz="1200" dirty="0" err="1">
                <a:solidFill>
                  <a:srgbClr val="FFFFFF"/>
                </a:solidFill>
                <a:latin typeface="+mn-ea"/>
                <a:cs typeface="Samsung Sharp Sans Regular"/>
              </a:rPr>
              <a:t>사임당로</a:t>
            </a:r>
            <a:r>
              <a:rPr lang="ko-KR" altLang="en-US" sz="1200" dirty="0">
                <a:solidFill>
                  <a:srgbClr val="FFFFFF"/>
                </a:solidFill>
                <a:latin typeface="+mn-ea"/>
                <a:cs typeface="Samsung Sharp Sans Regular"/>
              </a:rPr>
              <a:t> </a:t>
            </a:r>
            <a:r>
              <a:rPr lang="en-US" altLang="ko-KR" sz="1200" dirty="0">
                <a:solidFill>
                  <a:srgbClr val="FFFFFF"/>
                </a:solidFill>
                <a:latin typeface="+mn-ea"/>
                <a:cs typeface="Samsung Sharp Sans Regular"/>
              </a:rPr>
              <a:t>23</a:t>
            </a:r>
            <a:r>
              <a:rPr lang="ko-KR" altLang="en-US" sz="1200" dirty="0">
                <a:solidFill>
                  <a:srgbClr val="FFFFFF"/>
                </a:solidFill>
                <a:latin typeface="+mn-ea"/>
                <a:cs typeface="Samsung Sharp Sans Regular"/>
              </a:rPr>
              <a:t>길 </a:t>
            </a:r>
            <a:r>
              <a:rPr lang="en-US" altLang="ko-KR" sz="1200" dirty="0">
                <a:solidFill>
                  <a:srgbClr val="FFFFFF"/>
                </a:solidFill>
                <a:latin typeface="+mn-ea"/>
                <a:cs typeface="Samsung Sharp Sans Regular"/>
              </a:rPr>
              <a:t>27 </a:t>
            </a:r>
            <a:r>
              <a:rPr lang="ko-KR" altLang="en-US" sz="1200" dirty="0">
                <a:solidFill>
                  <a:srgbClr val="FFFFFF"/>
                </a:solidFill>
                <a:latin typeface="+mn-ea"/>
                <a:cs typeface="Samsung Sharp Sans Regular"/>
              </a:rPr>
              <a:t>서초금융연수원</a:t>
            </a:r>
            <a:r>
              <a:rPr lang="en-US" altLang="ko-KR" sz="1200" dirty="0">
                <a:solidFill>
                  <a:srgbClr val="FFFFFF"/>
                </a:solidFill>
                <a:latin typeface="+mn-ea"/>
                <a:cs typeface="Samsung Sharp Sans Regular"/>
              </a:rPr>
              <a:t>) </a:t>
            </a:r>
          </a:p>
        </p:txBody>
      </p:sp>
      <p:sp>
        <p:nvSpPr>
          <p:cNvPr id="91" name="직사각형 90"/>
          <p:cNvSpPr/>
          <p:nvPr/>
        </p:nvSpPr>
        <p:spPr>
          <a:xfrm>
            <a:off x="685208" y="2687191"/>
            <a:ext cx="59362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54389" latinLnBrk="0"/>
            <a:r>
              <a:rPr lang="en-US" altLang="ko-KR" sz="1200" dirty="0">
                <a:solidFill>
                  <a:schemeClr val="bg1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※ 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리허설에 대한 문의가 있을 경우 </a:t>
            </a:r>
            <a:r>
              <a:rPr lang="ko-KR" altLang="en-US" sz="1200" dirty="0" err="1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김태일님</a:t>
            </a:r>
            <a:r>
              <a:rPr lang="en-US" altLang="ko-KR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(</a:t>
            </a:r>
            <a:r>
              <a:rPr lang="en-US" altLang="ko-KR" sz="1200" dirty="0">
                <a:solidFill>
                  <a:schemeClr val="bg1"/>
                </a:solidFill>
                <a:latin typeface="+mn-ea"/>
                <a:cs typeface="Samsung Sharp Sans Regular"/>
                <a:hlinkClick r:id="rId2"/>
              </a:rPr>
              <a:t>ti1207.kim@samsung.com</a:t>
            </a:r>
            <a:r>
              <a:rPr lang="en-US" altLang="ko-KR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)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께 연락 부탁드립니다</a:t>
            </a:r>
            <a:r>
              <a:rPr lang="en-US" altLang="ko-KR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.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89253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FD4E7F04-E5CC-65C9-49DB-3327129BB506}"/>
              </a:ext>
            </a:extLst>
          </p:cNvPr>
          <p:cNvSpPr txBox="1">
            <a:spLocks/>
          </p:cNvSpPr>
          <p:nvPr/>
        </p:nvSpPr>
        <p:spPr>
          <a:xfrm>
            <a:off x="548483" y="3144129"/>
            <a:ext cx="11095034" cy="569742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5400" dirty="0">
                <a:solidFill>
                  <a:schemeClr val="bg1"/>
                </a:solidFill>
              </a:rPr>
              <a:t>Contact Info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904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5">
            <a:extLst>
              <a:ext uri="{FF2B5EF4-FFF2-40B4-BE49-F238E27FC236}">
                <a16:creationId xmlns:a16="http://schemas.microsoft.com/office/drawing/2014/main" id="{4027CA66-2F1E-7E27-CA5D-BC5EA6F0451B}"/>
              </a:ext>
            </a:extLst>
          </p:cNvPr>
          <p:cNvSpPr txBox="1">
            <a:spLocks/>
          </p:cNvSpPr>
          <p:nvPr/>
        </p:nvSpPr>
        <p:spPr>
          <a:xfrm>
            <a:off x="457428" y="1774146"/>
            <a:ext cx="3422650" cy="3438525"/>
          </a:xfrm>
          <a:prstGeom prst="rect">
            <a:avLst/>
          </a:prstGeom>
        </p:spPr>
        <p:txBody>
          <a:bodyPr anchor="ctr"/>
          <a:lstStyle>
            <a:lvl1pPr marL="0">
              <a:defRPr sz="4800">
                <a:latin typeface="+mn-lt"/>
                <a:ea typeface="+mn-ea"/>
                <a:cs typeface="+mn-cs"/>
              </a:defRPr>
            </a:lvl1pPr>
            <a:lvl2pPr marL="277262">
              <a:defRPr sz="4800">
                <a:latin typeface="+mn-lt"/>
                <a:ea typeface="+mn-ea"/>
                <a:cs typeface="+mn-cs"/>
              </a:defRPr>
            </a:lvl2pPr>
            <a:lvl3pPr marL="554524">
              <a:defRPr sz="4800">
                <a:latin typeface="+mn-lt"/>
                <a:ea typeface="+mn-ea"/>
                <a:cs typeface="+mn-cs"/>
              </a:defRPr>
            </a:lvl3pPr>
            <a:lvl4pPr marL="831786">
              <a:defRPr sz="4800">
                <a:latin typeface="+mn-lt"/>
                <a:ea typeface="+mn-ea"/>
                <a:cs typeface="+mn-cs"/>
              </a:defRPr>
            </a:lvl4pPr>
            <a:lvl5pPr marL="1109048">
              <a:defRPr sz="4800"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Bold"/>
                <a:ea typeface="맑은 고딕"/>
                <a:cs typeface="+mn-cs"/>
              </a:rPr>
              <a:t>Contents</a:t>
            </a:r>
            <a:endParaRPr kumimoji="0" lang="ko-KR" altLang="en-US" sz="4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/>
              <a:ea typeface="맑은 고딕"/>
              <a:cs typeface="+mn-cs"/>
            </a:endParaRPr>
          </a:p>
        </p:txBody>
      </p:sp>
      <p:sp>
        <p:nvSpPr>
          <p:cNvPr id="4" name="텍스트 개체 틀 7">
            <a:extLst>
              <a:ext uri="{FF2B5EF4-FFF2-40B4-BE49-F238E27FC236}">
                <a16:creationId xmlns:a16="http://schemas.microsoft.com/office/drawing/2014/main" id="{EA361E32-34B4-9115-0759-915EAC19EB04}"/>
              </a:ext>
            </a:extLst>
          </p:cNvPr>
          <p:cNvSpPr txBox="1">
            <a:spLocks/>
          </p:cNvSpPr>
          <p:nvPr/>
        </p:nvSpPr>
        <p:spPr>
          <a:xfrm>
            <a:off x="5112327" y="1570182"/>
            <a:ext cx="6342611" cy="3837569"/>
          </a:xfrm>
          <a:prstGeom prst="rect">
            <a:avLst/>
          </a:prstGeom>
        </p:spPr>
        <p:txBody>
          <a:bodyPr anchor="ctr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>
              <a:lnSpc>
                <a:spcPct val="150000"/>
              </a:lnSpc>
            </a:pPr>
            <a:r>
              <a:rPr lang="en-US" altLang="ko-KR" sz="2800" dirty="0">
                <a:solidFill>
                  <a:schemeClr val="bg1"/>
                </a:solidFill>
                <a:latin typeface="Samsung Sharp Sans Bold"/>
                <a:ea typeface="삼성긴고딕 Regular"/>
              </a:rPr>
              <a:t>I.    </a:t>
            </a:r>
            <a:r>
              <a:rPr lang="en-US" altLang="ko-KR" sz="2800" kern="0" dirty="0">
                <a:solidFill>
                  <a:schemeClr val="bg1"/>
                </a:solidFill>
                <a:latin typeface="Samsung Sharp Sans Bold"/>
                <a:ea typeface="삼성긴고딕 Regular"/>
              </a:rPr>
              <a:t>Information</a:t>
            </a:r>
          </a:p>
          <a:p>
            <a:pPr latinLnBrk="0">
              <a:lnSpc>
                <a:spcPct val="150000"/>
              </a:lnSpc>
            </a:pPr>
            <a:r>
              <a:rPr lang="en-US" altLang="ko-KR" sz="2800" dirty="0">
                <a:solidFill>
                  <a:schemeClr val="bg1"/>
                </a:solidFill>
                <a:latin typeface="Samsung Sharp Sans Bold"/>
                <a:ea typeface="삼성긴고딕 Regular"/>
              </a:rPr>
              <a:t>II.   Tech Session</a:t>
            </a:r>
            <a:endParaRPr lang="en-US" altLang="ko-KR" sz="2800" kern="0" dirty="0">
              <a:solidFill>
                <a:schemeClr val="bg1"/>
              </a:solidFill>
              <a:latin typeface="Samsung Sharp Sans Bold"/>
              <a:ea typeface="삼성긴고딕 Regular"/>
            </a:endParaRPr>
          </a:p>
          <a:p>
            <a:pPr marL="571500" indent="-571500" latinLnBrk="0">
              <a:lnSpc>
                <a:spcPct val="150000"/>
              </a:lnSpc>
              <a:buFontTx/>
              <a:buAutoNum type="romanUcPeriod" startAt="3"/>
            </a:pPr>
            <a:r>
              <a:rPr lang="en-US" altLang="ko-KR" sz="2800" dirty="0">
                <a:solidFill>
                  <a:schemeClr val="bg1"/>
                </a:solidFill>
                <a:latin typeface="Samsung Sharp Sans Bold"/>
                <a:ea typeface="삼성긴고딕 Regular"/>
              </a:rPr>
              <a:t>Rehearsal</a:t>
            </a:r>
          </a:p>
          <a:p>
            <a:pPr marL="571500" indent="-571500" latinLnBrk="0">
              <a:lnSpc>
                <a:spcPct val="150000"/>
              </a:lnSpc>
              <a:buFontTx/>
              <a:buAutoNum type="romanUcPeriod" startAt="3"/>
            </a:pPr>
            <a:r>
              <a:rPr lang="en-US" altLang="ko-KR" sz="2800" kern="0" dirty="0">
                <a:solidFill>
                  <a:schemeClr val="bg1"/>
                </a:solidFill>
                <a:latin typeface="Samsung Sharp Sans Bold"/>
                <a:ea typeface="삼성긴고딕 Regular"/>
              </a:rPr>
              <a:t>Contact Info</a:t>
            </a:r>
          </a:p>
        </p:txBody>
      </p:sp>
    </p:spTree>
    <p:extLst>
      <p:ext uri="{BB962C8B-B14F-4D97-AF65-F5344CB8AC3E}">
        <p14:creationId xmlns:p14="http://schemas.microsoft.com/office/powerpoint/2010/main" val="3303563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D2A83-154E-C197-7A48-7BC87E78E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rPr>
              <a:t>Contact Info </a:t>
            </a:r>
            <a:endParaRPr kumimoji="1" lang="en-US" altLang="ko-KR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 pitchFamily="2" charset="0"/>
              <a:ea typeface="맑은 고딕" panose="020B0503020000020004" pitchFamily="50" charset="-127"/>
              <a:cs typeface="Samsung Sharp Sans Bold" pitchFamily="2" charset="0"/>
            </a:endParaRPr>
          </a:p>
        </p:txBody>
      </p:sp>
      <p:sp>
        <p:nvSpPr>
          <p:cNvPr id="10" name="내용 개체 틀 7">
            <a:extLst>
              <a:ext uri="{FF2B5EF4-FFF2-40B4-BE49-F238E27FC236}">
                <a16:creationId xmlns:a16="http://schemas.microsoft.com/office/drawing/2014/main" id="{8BC77F5F-DACE-DE4D-EC55-E266CD55A05B}"/>
              </a:ext>
            </a:extLst>
          </p:cNvPr>
          <p:cNvSpPr txBox="1">
            <a:spLocks/>
          </p:cNvSpPr>
          <p:nvPr/>
        </p:nvSpPr>
        <p:spPr>
          <a:xfrm>
            <a:off x="650240" y="2429614"/>
            <a:ext cx="10515600" cy="421884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ko-KR" altLang="en-US" sz="1600" dirty="0" smtClean="0">
                <a:solidFill>
                  <a:srgbClr val="FFFFFF"/>
                </a:solidFill>
                <a:latin typeface="+mn-ea"/>
                <a:cs typeface="Samsung Sharp Sans Medium" pitchFamily="2" charset="0"/>
              </a:rPr>
              <a:t>김태일</a:t>
            </a:r>
            <a:endParaRPr lang="en-US" altLang="ko-KR" sz="1600" dirty="0">
              <a:solidFill>
                <a:srgbClr val="FFFFFF"/>
              </a:solidFill>
              <a:latin typeface="+mn-ea"/>
              <a:cs typeface="Samsung Sharp Sans Medium" pitchFamily="2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altLang="ko-KR" sz="1050" dirty="0">
                <a:solidFill>
                  <a:srgbClr val="FFFFFF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Mobile: +82-10-9148-5160</a:t>
            </a: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US" altLang="ko-KR" sz="1050" dirty="0" smtClean="0">
                <a:solidFill>
                  <a:srgbClr val="FFFFFF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ti1207.kim@samsung.com</a:t>
            </a: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endParaRPr lang="en-US" altLang="ko-KR" sz="1050" dirty="0">
              <a:solidFill>
                <a:srgbClr val="FFFFFF"/>
              </a:solidFill>
              <a:latin typeface="Samsung Sharp Sans Regular" pitchFamily="2" charset="0"/>
              <a:ea typeface="Samsung Sharp Sans Regular" pitchFamily="2" charset="0"/>
              <a:cs typeface="Samsung Sharp Sans Regular" pitchFamily="2" charset="0"/>
            </a:endParaRP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ko-KR" altLang="en-US" sz="1600" dirty="0" err="1" smtClean="0">
                <a:solidFill>
                  <a:srgbClr val="FFFFFF"/>
                </a:solidFill>
                <a:latin typeface="+mn-ea"/>
                <a:cs typeface="Samsung Sharp Sans Medium" pitchFamily="2" charset="0"/>
              </a:rPr>
              <a:t>양한나</a:t>
            </a:r>
            <a:endParaRPr lang="en-US" altLang="ko-KR" sz="1600" dirty="0" smtClean="0">
              <a:solidFill>
                <a:srgbClr val="FFFFFF"/>
              </a:solidFill>
              <a:latin typeface="+mn-ea"/>
              <a:cs typeface="Samsung Sharp Sans Medium" pitchFamily="2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altLang="ko-KR" sz="1050" dirty="0">
                <a:solidFill>
                  <a:srgbClr val="FFFFFF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Mobile: +82-10-9348-0989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ko-KR" sz="1050" dirty="0">
                <a:solidFill>
                  <a:srgbClr val="FFFFFF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hanna.yang@samsung.com</a:t>
            </a:r>
            <a:endParaRPr lang="en-US" altLang="ko-KR" sz="1500" dirty="0">
              <a:solidFill>
                <a:srgbClr val="FFFFFF"/>
              </a:solidFill>
              <a:latin typeface="Samsung Sharp Sans Bold" pitchFamily="2" charset="0"/>
              <a:ea typeface="SamsungOneKoreanOTF 400" panose="020B0503030303020204" pitchFamily="34" charset="-127"/>
            </a:endParaRP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endParaRPr lang="en-US" altLang="ko-KR" sz="1500" dirty="0" smtClean="0">
              <a:solidFill>
                <a:srgbClr val="FFFFFF"/>
              </a:solidFill>
              <a:ea typeface="Samsung Sharp Sans Medium" pitchFamily="2" charset="0"/>
              <a:cs typeface="Samsung Sharp Sans Medium" pitchFamily="2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ko-KR" altLang="en-US" sz="1600" dirty="0" smtClean="0">
                <a:solidFill>
                  <a:srgbClr val="FFFFFF"/>
                </a:solidFill>
                <a:latin typeface="+mn-ea"/>
                <a:cs typeface="Samsung Sharp Sans Medium" pitchFamily="2" charset="0"/>
              </a:rPr>
              <a:t>박인규</a:t>
            </a:r>
            <a:endParaRPr lang="en-US" altLang="ko-KR" sz="1600" dirty="0" smtClean="0">
              <a:solidFill>
                <a:srgbClr val="FFFFFF"/>
              </a:solidFill>
              <a:latin typeface="+mn-ea"/>
              <a:cs typeface="Samsung Sharp Sans Medium" pitchFamily="2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altLang="ko-KR" sz="1050" dirty="0">
                <a:solidFill>
                  <a:srgbClr val="FFFFFF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Mobile: +</a:t>
            </a:r>
            <a:r>
              <a:rPr lang="en-US" altLang="ko-KR" sz="1050" dirty="0" smtClean="0">
                <a:solidFill>
                  <a:srgbClr val="FFFFFF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82-10-4280-0496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ko-KR" sz="1050" dirty="0">
                <a:solidFill>
                  <a:srgbClr val="FFFFFF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saltpig.park@samsung.com</a:t>
            </a:r>
            <a:endParaRPr lang="en-US" altLang="ko-KR" sz="1600" dirty="0" smtClean="0">
              <a:solidFill>
                <a:srgbClr val="FFFFFF"/>
              </a:solidFill>
              <a:latin typeface="+mn-ea"/>
              <a:cs typeface="Samsung Sharp Sans Medium" pitchFamily="2" charset="0"/>
            </a:endParaRP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endParaRPr lang="en-US" altLang="ko-KR" sz="1600" dirty="0" smtClean="0">
              <a:solidFill>
                <a:srgbClr val="FFFFFF"/>
              </a:solidFill>
              <a:latin typeface="+mn-ea"/>
              <a:cs typeface="Samsung Sharp Sans Medium" pitchFamily="2" charset="0"/>
            </a:endParaRP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ko-KR" altLang="en-US" sz="1600" dirty="0" err="1" smtClean="0">
                <a:solidFill>
                  <a:srgbClr val="FFFFFF"/>
                </a:solidFill>
                <a:latin typeface="+mn-ea"/>
                <a:cs typeface="Samsung Sharp Sans Medium" pitchFamily="2" charset="0"/>
              </a:rPr>
              <a:t>류주상</a:t>
            </a:r>
            <a:endParaRPr lang="en-US" altLang="ko-KR" sz="1600" dirty="0" smtClean="0">
              <a:solidFill>
                <a:srgbClr val="FFFFFF"/>
              </a:solidFill>
              <a:latin typeface="+mn-ea"/>
              <a:cs typeface="Samsung Sharp Sans Medium" pitchFamily="2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altLang="ko-KR" sz="1050" dirty="0">
                <a:solidFill>
                  <a:srgbClr val="FFFFFF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Mobile: +</a:t>
            </a:r>
            <a:r>
              <a:rPr lang="en-US" altLang="ko-KR" sz="1050" dirty="0" smtClean="0">
                <a:solidFill>
                  <a:srgbClr val="FFFFFF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82-10-2252-4590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ko-KR" sz="1050" dirty="0" smtClean="0">
                <a:solidFill>
                  <a:srgbClr val="FFFFFF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joo4ang.ryu@samsung.com</a:t>
            </a: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endParaRPr lang="en-US" altLang="ko-KR" sz="1500" dirty="0" smtClean="0">
              <a:solidFill>
                <a:srgbClr val="FFFFFF"/>
              </a:solidFill>
              <a:ea typeface="Samsung Sharp Sans Medium" pitchFamily="2" charset="0"/>
              <a:cs typeface="Samsung Sharp Sans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436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FD4E7F04-E5CC-65C9-49DB-3327129BB506}"/>
              </a:ext>
            </a:extLst>
          </p:cNvPr>
          <p:cNvSpPr txBox="1">
            <a:spLocks/>
          </p:cNvSpPr>
          <p:nvPr/>
        </p:nvSpPr>
        <p:spPr>
          <a:xfrm>
            <a:off x="548483" y="3144129"/>
            <a:ext cx="11095034" cy="569742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5400" dirty="0">
                <a:solidFill>
                  <a:schemeClr val="bg1"/>
                </a:solidFill>
              </a:rPr>
              <a:t>Thank You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678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FD4E7F04-E5CC-65C9-49DB-3327129BB506}"/>
              </a:ext>
            </a:extLst>
          </p:cNvPr>
          <p:cNvSpPr txBox="1">
            <a:spLocks/>
          </p:cNvSpPr>
          <p:nvPr/>
        </p:nvSpPr>
        <p:spPr>
          <a:xfrm>
            <a:off x="548483" y="3144129"/>
            <a:ext cx="11095034" cy="569742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5400" dirty="0">
                <a:solidFill>
                  <a:schemeClr val="bg1"/>
                </a:solidFill>
              </a:rPr>
              <a:t>Information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276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D2A83-154E-C197-7A48-7BC87E78E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4650" y="2968834"/>
            <a:ext cx="5742972" cy="3488016"/>
          </a:xfrm>
          <a:prstGeom prst="rect">
            <a:avLst/>
          </a:prstGeom>
        </p:spPr>
      </p:pic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latinLnBrk="0">
              <a:defRPr/>
            </a:pPr>
            <a:r>
              <a:rPr lang="en-US" altLang="ko-KR" kern="0" dirty="0">
                <a:solidFill>
                  <a:srgbClr val="FFFFFF"/>
                </a:solidFill>
              </a:rPr>
              <a:t>Information</a:t>
            </a:r>
            <a:endParaRPr kumimoji="1" lang="ko-KR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 pitchFamily="2" charset="0"/>
              <a:ea typeface="맑은 고딕" panose="020B0503020000020004" pitchFamily="50" charset="-127"/>
              <a:cs typeface="Samsung Sharp Sans Bold" pitchFamily="2" charset="0"/>
            </a:endParaRPr>
          </a:p>
        </p:txBody>
      </p:sp>
      <p:sp>
        <p:nvSpPr>
          <p:cNvPr id="11" name="텍스트 개체 틀 13">
            <a:extLst>
              <a:ext uri="{FF2B5EF4-FFF2-40B4-BE49-F238E27FC236}">
                <a16:creationId xmlns:a16="http://schemas.microsoft.com/office/drawing/2014/main" id="{B5988B91-AAC3-7FAE-81B2-7F3E31B62699}"/>
              </a:ext>
            </a:extLst>
          </p:cNvPr>
          <p:cNvSpPr txBox="1">
            <a:spLocks/>
          </p:cNvSpPr>
          <p:nvPr/>
        </p:nvSpPr>
        <p:spPr>
          <a:xfrm>
            <a:off x="641202" y="1112710"/>
            <a:ext cx="7877958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FontTx/>
              <a:buNone/>
              <a:defRPr sz="1800">
                <a:latin typeface="+mj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ko-KR" sz="2000" kern="0" dirty="0">
                <a:solidFill>
                  <a:srgbClr val="FFFFFF"/>
                </a:solidFill>
                <a:ea typeface="맑은 고딕"/>
              </a:rPr>
              <a:t>SAFE</a:t>
            </a:r>
            <a:r>
              <a:rPr lang="ko-KR" altLang="en-US" sz="2000" kern="0" dirty="0">
                <a:solidFill>
                  <a:srgbClr val="FFFFFF"/>
                </a:solidFill>
                <a:ea typeface="맑은 고딕"/>
              </a:rPr>
              <a:t>™</a:t>
            </a:r>
            <a:r>
              <a:rPr lang="en-US" altLang="ko-KR" sz="2000" kern="0" dirty="0">
                <a:solidFill>
                  <a:srgbClr val="FFFFFF"/>
                </a:solidFill>
                <a:ea typeface="맑은 고딕"/>
              </a:rPr>
              <a:t> Forum 2025 </a:t>
            </a:r>
            <a:r>
              <a:rPr lang="en-US" altLang="ko-KR" sz="2000" kern="0" dirty="0" smtClean="0">
                <a:solidFill>
                  <a:srgbClr val="FFFFFF"/>
                </a:solidFill>
                <a:ea typeface="맑은 고딕"/>
              </a:rPr>
              <a:t>KR</a:t>
            </a:r>
            <a:endParaRPr lang="en-US" altLang="ko-KR" sz="2000" kern="0" dirty="0">
              <a:solidFill>
                <a:srgbClr val="FFFFFF"/>
              </a:solidFill>
              <a:ea typeface="맑은 고딕"/>
            </a:endParaRPr>
          </a:p>
        </p:txBody>
      </p:sp>
      <p:sp>
        <p:nvSpPr>
          <p:cNvPr id="7" name="텍스트 개체 틀 2">
            <a:extLst>
              <a:ext uri="{FF2B5EF4-FFF2-40B4-BE49-F238E27FC236}">
                <a16:creationId xmlns:a16="http://schemas.microsoft.com/office/drawing/2014/main" id="{3C534888-7FC3-2C32-2A61-E97313F7A3BC}"/>
              </a:ext>
            </a:extLst>
          </p:cNvPr>
          <p:cNvSpPr txBox="1">
            <a:spLocks/>
          </p:cNvSpPr>
          <p:nvPr/>
        </p:nvSpPr>
        <p:spPr>
          <a:xfrm>
            <a:off x="641202" y="1438546"/>
            <a:ext cx="7390278" cy="1228454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7701" marR="125144" defTabSz="554478">
              <a:lnSpc>
                <a:spcPct val="150000"/>
              </a:lnSpc>
              <a:defRPr/>
            </a:pPr>
            <a:r>
              <a:rPr lang="en-US" altLang="ko-KR" sz="1400" dirty="0">
                <a:solidFill>
                  <a:srgbClr val="FFFFFF"/>
                </a:solidFill>
                <a:latin typeface="Samsung Sharp Sans Regular"/>
                <a:ea typeface="SamsungOneKoreanOTF 400"/>
                <a:cs typeface="Samsung Sharp Sans Regular"/>
              </a:rPr>
              <a:t>- </a:t>
            </a:r>
            <a:r>
              <a:rPr lang="ko-KR" altLang="en-US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일시</a:t>
            </a:r>
            <a:r>
              <a:rPr lang="en-US" altLang="ko-KR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 </a:t>
            </a:r>
            <a:r>
              <a:rPr lang="en-US" altLang="ko-KR" sz="1400" dirty="0">
                <a:solidFill>
                  <a:srgbClr val="FFFFFF"/>
                </a:solidFill>
                <a:latin typeface="+mn-ea"/>
                <a:cs typeface="Samsung Sharp Sans Regular"/>
              </a:rPr>
              <a:t>:   </a:t>
            </a:r>
            <a:r>
              <a:rPr lang="en-US" altLang="ko-KR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 2025</a:t>
            </a:r>
            <a:r>
              <a:rPr lang="ko-KR" altLang="en-US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년 </a:t>
            </a:r>
            <a:r>
              <a:rPr lang="en-US" altLang="ko-KR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7</a:t>
            </a:r>
            <a:r>
              <a:rPr lang="ko-KR" altLang="en-US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월 </a:t>
            </a:r>
            <a:r>
              <a:rPr lang="en-US" altLang="ko-KR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1</a:t>
            </a:r>
            <a:r>
              <a:rPr lang="ko-KR" altLang="en-US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일 화요일</a:t>
            </a:r>
            <a:r>
              <a:rPr lang="en-US" altLang="ko-KR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 (</a:t>
            </a:r>
            <a:r>
              <a:rPr lang="en-US" altLang="ko-KR" sz="14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08:30 </a:t>
            </a:r>
            <a:r>
              <a:rPr lang="en-US" altLang="ko-KR" sz="1400" dirty="0">
                <a:solidFill>
                  <a:schemeClr val="bg1"/>
                </a:solidFill>
                <a:latin typeface="+mn-ea"/>
                <a:cs typeface="Samsung Sharp Sans Regular"/>
              </a:rPr>
              <a:t>AM </a:t>
            </a:r>
            <a:r>
              <a:rPr lang="en-US" altLang="ko-KR" sz="1400">
                <a:solidFill>
                  <a:schemeClr val="bg1"/>
                </a:solidFill>
                <a:latin typeface="+mn-ea"/>
                <a:cs typeface="Samsung Sharp Sans Regular"/>
              </a:rPr>
              <a:t>- </a:t>
            </a:r>
            <a:r>
              <a:rPr lang="en-US" altLang="ko-KR" sz="1400" smtClean="0">
                <a:solidFill>
                  <a:schemeClr val="bg1"/>
                </a:solidFill>
                <a:latin typeface="+mn-ea"/>
                <a:cs typeface="Samsung Sharp Sans Regular"/>
              </a:rPr>
              <a:t>03:20 </a:t>
            </a:r>
            <a:r>
              <a:rPr lang="en-US" altLang="ko-KR" sz="1400" dirty="0">
                <a:solidFill>
                  <a:schemeClr val="bg1"/>
                </a:solidFill>
                <a:latin typeface="+mn-ea"/>
                <a:cs typeface="Samsung Sharp Sans Regular"/>
              </a:rPr>
              <a:t>PM)</a:t>
            </a:r>
          </a:p>
          <a:p>
            <a:pPr marL="7701" marR="125144" defTabSz="554478">
              <a:lnSpc>
                <a:spcPct val="150000"/>
              </a:lnSpc>
              <a:defRPr/>
            </a:pPr>
            <a:r>
              <a:rPr lang="en-US" altLang="ko-KR" sz="1400" dirty="0">
                <a:solidFill>
                  <a:srgbClr val="FFFFFF"/>
                </a:solidFill>
                <a:latin typeface="+mn-ea"/>
                <a:cs typeface="Samsung Sharp Sans Regular"/>
              </a:rPr>
              <a:t>- </a:t>
            </a:r>
            <a:r>
              <a:rPr lang="ko-KR" altLang="en-US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장소</a:t>
            </a:r>
            <a:r>
              <a:rPr lang="en-US" altLang="ko-KR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 </a:t>
            </a:r>
            <a:r>
              <a:rPr lang="en-US" altLang="ko-KR" sz="1400" dirty="0">
                <a:solidFill>
                  <a:srgbClr val="FFFFFF"/>
                </a:solidFill>
                <a:latin typeface="+mn-ea"/>
                <a:cs typeface="Samsung Sharp Sans Regular"/>
              </a:rPr>
              <a:t>:    </a:t>
            </a:r>
            <a:r>
              <a:rPr lang="ko-KR" altLang="en-US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삼성 </a:t>
            </a:r>
            <a:r>
              <a:rPr lang="ko-KR" altLang="en-US" sz="1400" dirty="0" err="1" smtClean="0">
                <a:solidFill>
                  <a:srgbClr val="FFFFFF"/>
                </a:solidFill>
                <a:latin typeface="+mn-ea"/>
                <a:cs typeface="Samsung Sharp Sans Regular"/>
              </a:rPr>
              <a:t>금융캠퍼스</a:t>
            </a:r>
            <a:r>
              <a:rPr lang="ko-KR" altLang="en-US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 </a:t>
            </a:r>
            <a:r>
              <a:rPr lang="ko-KR" altLang="en-US" sz="1400" dirty="0" err="1" smtClean="0">
                <a:solidFill>
                  <a:srgbClr val="FFFFFF"/>
                </a:solidFill>
                <a:latin typeface="+mn-ea"/>
                <a:cs typeface="Samsung Sharp Sans Regular"/>
              </a:rPr>
              <a:t>비전홀</a:t>
            </a:r>
            <a:r>
              <a:rPr lang="en-US" altLang="ko-KR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(B2) </a:t>
            </a:r>
            <a:endParaRPr lang="en-US" altLang="ko-KR" sz="1400" dirty="0">
              <a:solidFill>
                <a:srgbClr val="FFFFFF"/>
              </a:solidFill>
              <a:latin typeface="+mn-ea"/>
              <a:cs typeface="Samsung Sharp Sans Regular"/>
            </a:endParaRPr>
          </a:p>
          <a:p>
            <a:pPr marL="7701" marR="125144" defTabSz="554478">
              <a:lnSpc>
                <a:spcPct val="150000"/>
              </a:lnSpc>
              <a:defRPr/>
            </a:pPr>
            <a:r>
              <a:rPr lang="en-US" altLang="ko-KR" sz="1200" dirty="0">
                <a:solidFill>
                  <a:srgbClr val="FFFFFF"/>
                </a:solidFill>
                <a:latin typeface="+mn-ea"/>
                <a:cs typeface="Samsung Sharp Sans Regular"/>
              </a:rPr>
              <a:t>                   </a:t>
            </a:r>
            <a:r>
              <a:rPr lang="en-US" altLang="ko-KR" sz="12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(</a:t>
            </a:r>
            <a:r>
              <a:rPr lang="ko-KR" altLang="en-US" sz="12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서울특별시 </a:t>
            </a:r>
            <a:r>
              <a:rPr lang="ko-KR" altLang="en-US" sz="1200" dirty="0">
                <a:solidFill>
                  <a:srgbClr val="FFFFFF"/>
                </a:solidFill>
                <a:latin typeface="+mn-ea"/>
                <a:cs typeface="Samsung Sharp Sans Regular"/>
              </a:rPr>
              <a:t>서초구 </a:t>
            </a:r>
            <a:r>
              <a:rPr lang="ko-KR" altLang="en-US" sz="1200" dirty="0" err="1">
                <a:solidFill>
                  <a:srgbClr val="FFFFFF"/>
                </a:solidFill>
                <a:latin typeface="+mn-ea"/>
                <a:cs typeface="Samsung Sharp Sans Regular"/>
              </a:rPr>
              <a:t>사임당로</a:t>
            </a:r>
            <a:r>
              <a:rPr lang="ko-KR" altLang="en-US" sz="1200" dirty="0">
                <a:solidFill>
                  <a:srgbClr val="FFFFFF"/>
                </a:solidFill>
                <a:latin typeface="+mn-ea"/>
                <a:cs typeface="Samsung Sharp Sans Regular"/>
              </a:rPr>
              <a:t> </a:t>
            </a:r>
            <a:r>
              <a:rPr lang="en-US" altLang="ko-KR" sz="1200" dirty="0">
                <a:solidFill>
                  <a:srgbClr val="FFFFFF"/>
                </a:solidFill>
                <a:latin typeface="+mn-ea"/>
                <a:cs typeface="Samsung Sharp Sans Regular"/>
              </a:rPr>
              <a:t>23</a:t>
            </a:r>
            <a:r>
              <a:rPr lang="ko-KR" altLang="en-US" sz="1200" dirty="0">
                <a:solidFill>
                  <a:srgbClr val="FFFFFF"/>
                </a:solidFill>
                <a:latin typeface="+mn-ea"/>
                <a:cs typeface="Samsung Sharp Sans Regular"/>
              </a:rPr>
              <a:t>길 </a:t>
            </a:r>
            <a:r>
              <a:rPr lang="en-US" altLang="ko-KR" sz="1200" dirty="0">
                <a:solidFill>
                  <a:srgbClr val="FFFFFF"/>
                </a:solidFill>
                <a:latin typeface="+mn-ea"/>
                <a:cs typeface="Samsung Sharp Sans Regular"/>
              </a:rPr>
              <a:t>27 </a:t>
            </a:r>
            <a:r>
              <a:rPr lang="ko-KR" altLang="en-US" sz="12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서초금융연수원</a:t>
            </a:r>
            <a:r>
              <a:rPr lang="en-US" altLang="ko-KR" sz="12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) </a:t>
            </a:r>
          </a:p>
          <a:p>
            <a:pPr marL="7701" marR="125144" defTabSz="554478">
              <a:lnSpc>
                <a:spcPct val="150000"/>
              </a:lnSpc>
              <a:defRPr/>
            </a:pPr>
            <a:r>
              <a:rPr lang="en-US" altLang="ko-KR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- Contact: info@samsungfoundryevent.com</a:t>
            </a:r>
            <a:endParaRPr lang="en-US" altLang="ko-KR" sz="1000" dirty="0">
              <a:solidFill>
                <a:srgbClr val="FFFFFF"/>
              </a:solidFill>
              <a:latin typeface="+mn-ea"/>
              <a:cs typeface="Samsung Sharp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620459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D2A83-154E-C197-7A48-7BC87E78E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latinLnBrk="0">
              <a:defRPr/>
            </a:pPr>
            <a:r>
              <a:rPr lang="en-US" altLang="ko-KR" kern="0" dirty="0">
                <a:solidFill>
                  <a:srgbClr val="FFFFFF"/>
                </a:solidFill>
              </a:rPr>
              <a:t>Information</a:t>
            </a:r>
            <a:endParaRPr kumimoji="1" lang="ko-KR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 pitchFamily="2" charset="0"/>
              <a:ea typeface="맑은 고딕" panose="020B0503020000020004" pitchFamily="50" charset="-127"/>
              <a:cs typeface="Samsung Sharp Sans Bold" pitchFamily="2" charset="0"/>
            </a:endParaRPr>
          </a:p>
        </p:txBody>
      </p:sp>
      <p:sp>
        <p:nvSpPr>
          <p:cNvPr id="11" name="텍스트 개체 틀 13">
            <a:extLst>
              <a:ext uri="{FF2B5EF4-FFF2-40B4-BE49-F238E27FC236}">
                <a16:creationId xmlns:a16="http://schemas.microsoft.com/office/drawing/2014/main" id="{B5988B91-AAC3-7FAE-81B2-7F3E31B62699}"/>
              </a:ext>
            </a:extLst>
          </p:cNvPr>
          <p:cNvSpPr txBox="1">
            <a:spLocks/>
          </p:cNvSpPr>
          <p:nvPr/>
        </p:nvSpPr>
        <p:spPr>
          <a:xfrm>
            <a:off x="616035" y="1129488"/>
            <a:ext cx="7877958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FontTx/>
              <a:buNone/>
              <a:defRPr sz="1800">
                <a:latin typeface="+mj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ko-KR" altLang="en-US" sz="2000" kern="0" dirty="0" smtClean="0">
                <a:solidFill>
                  <a:srgbClr val="FFFFFF"/>
                </a:solidFill>
                <a:latin typeface="+mj-ea"/>
                <a:ea typeface="+mj-ea"/>
              </a:rPr>
              <a:t>주차 안내</a:t>
            </a:r>
            <a:endParaRPr lang="en-US" altLang="ko-KR" sz="2000" kern="0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43" name="텍스트 개체 틀 2">
            <a:extLst>
              <a:ext uri="{FF2B5EF4-FFF2-40B4-BE49-F238E27FC236}">
                <a16:creationId xmlns:a16="http://schemas.microsoft.com/office/drawing/2014/main" id="{3C534888-7FC3-2C32-2A61-E97313F7A3BC}"/>
              </a:ext>
            </a:extLst>
          </p:cNvPr>
          <p:cNvSpPr txBox="1">
            <a:spLocks/>
          </p:cNvSpPr>
          <p:nvPr/>
        </p:nvSpPr>
        <p:spPr>
          <a:xfrm>
            <a:off x="616035" y="1653025"/>
            <a:ext cx="7390278" cy="79656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7701" marR="125144" defTabSz="554478">
              <a:lnSpc>
                <a:spcPct val="150000"/>
              </a:lnSpc>
              <a:defRPr/>
            </a:pPr>
            <a:r>
              <a:rPr lang="en-US" altLang="ko-KR" sz="1400" dirty="0">
                <a:solidFill>
                  <a:srgbClr val="FFFFFF"/>
                </a:solidFill>
                <a:latin typeface="Samsung Sharp Sans Regular"/>
                <a:ea typeface="SamsungOneKoreanOTF 400"/>
                <a:cs typeface="Samsung Sharp Sans Regular"/>
              </a:rPr>
              <a:t>- </a:t>
            </a:r>
            <a:r>
              <a:rPr lang="ko-KR" altLang="en-US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사전등록이 필요하여</a:t>
            </a:r>
            <a:r>
              <a:rPr lang="en-US" altLang="ko-KR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, </a:t>
            </a:r>
            <a:r>
              <a:rPr lang="ko-KR" altLang="en-US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삼성 담당자가 사전에 차량번호 등 정보 취합하여 일괄 등록 예정입니다</a:t>
            </a:r>
            <a:r>
              <a:rPr lang="en-US" altLang="ko-KR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. </a:t>
            </a:r>
            <a:endParaRPr lang="en-US" altLang="ko-KR" sz="1400" dirty="0">
              <a:solidFill>
                <a:srgbClr val="FFFFFF"/>
              </a:solidFill>
              <a:latin typeface="+mn-ea"/>
              <a:cs typeface="Samsung Sharp Sans Regular"/>
            </a:endParaRPr>
          </a:p>
          <a:p>
            <a:pPr marL="7701" marR="125144" defTabSz="554478">
              <a:lnSpc>
                <a:spcPct val="150000"/>
              </a:lnSpc>
              <a:defRPr/>
            </a:pPr>
            <a:r>
              <a:rPr lang="en-US" altLang="ko-KR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- </a:t>
            </a:r>
            <a:r>
              <a:rPr lang="ko-KR" altLang="en-US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주차장은 세션이 진행되는 곳과 동일한 건물에 위치해 있으며</a:t>
            </a:r>
            <a:r>
              <a:rPr lang="en-US" altLang="ko-KR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, </a:t>
            </a:r>
            <a:r>
              <a:rPr lang="ko-KR" altLang="en-US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건물 우측에 주차장 입구가 있습니다</a:t>
            </a:r>
            <a:r>
              <a:rPr lang="en-US" altLang="ko-KR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. </a:t>
            </a:r>
            <a:endParaRPr lang="en-US" altLang="ko-KR" sz="1000" dirty="0">
              <a:solidFill>
                <a:srgbClr val="FFFFFF"/>
              </a:solidFill>
              <a:latin typeface="+mn-ea"/>
              <a:cs typeface="Samsung Sharp Sans Regular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633" y="2827483"/>
            <a:ext cx="4887713" cy="3195812"/>
          </a:xfrm>
          <a:prstGeom prst="rect">
            <a:avLst/>
          </a:prstGeom>
        </p:spPr>
      </p:pic>
      <p:sp>
        <p:nvSpPr>
          <p:cNvPr id="44" name="object 8"/>
          <p:cNvSpPr/>
          <p:nvPr/>
        </p:nvSpPr>
        <p:spPr>
          <a:xfrm>
            <a:off x="3950502" y="5684659"/>
            <a:ext cx="1059180" cy="215265"/>
          </a:xfrm>
          <a:custGeom>
            <a:avLst/>
            <a:gdLst/>
            <a:ahLst/>
            <a:cxnLst/>
            <a:rect l="l" t="t" r="r" b="b"/>
            <a:pathLst>
              <a:path w="1059179" h="215264">
                <a:moveTo>
                  <a:pt x="1059180" y="0"/>
                </a:moveTo>
                <a:lnTo>
                  <a:pt x="0" y="0"/>
                </a:lnTo>
                <a:lnTo>
                  <a:pt x="0" y="214884"/>
                </a:lnTo>
                <a:lnTo>
                  <a:pt x="1059180" y="214884"/>
                </a:lnTo>
                <a:lnTo>
                  <a:pt x="10591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ctr"/>
            <a:r>
              <a:rPr lang="ko-KR" altLang="en-US" sz="1050" dirty="0" smtClean="0">
                <a:solidFill>
                  <a:schemeClr val="bg1"/>
                </a:solidFill>
              </a:rPr>
              <a:t>주차장 입구</a:t>
            </a:r>
            <a:endParaRPr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104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D2A83-154E-C197-7A48-7BC87E78E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latinLnBrk="0">
              <a:defRPr/>
            </a:pPr>
            <a:r>
              <a:rPr lang="en-US" altLang="ko-KR" kern="0" dirty="0" smtClean="0">
                <a:solidFill>
                  <a:srgbClr val="FFFFFF"/>
                </a:solidFill>
              </a:rPr>
              <a:t>Event Information</a:t>
            </a:r>
            <a:endParaRPr kumimoji="1" lang="ko-KR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 pitchFamily="2" charset="0"/>
              <a:ea typeface="맑은 고딕" panose="020B0503020000020004" pitchFamily="50" charset="-127"/>
              <a:cs typeface="Samsung Sharp Sans Bold" pitchFamily="2" charset="0"/>
            </a:endParaRPr>
          </a:p>
        </p:txBody>
      </p:sp>
      <p:sp>
        <p:nvSpPr>
          <p:cNvPr id="11" name="텍스트 개체 틀 13">
            <a:extLst>
              <a:ext uri="{FF2B5EF4-FFF2-40B4-BE49-F238E27FC236}">
                <a16:creationId xmlns:a16="http://schemas.microsoft.com/office/drawing/2014/main" id="{B5988B91-AAC3-7FAE-81B2-7F3E31B62699}"/>
              </a:ext>
            </a:extLst>
          </p:cNvPr>
          <p:cNvSpPr txBox="1">
            <a:spLocks/>
          </p:cNvSpPr>
          <p:nvPr/>
        </p:nvSpPr>
        <p:spPr>
          <a:xfrm>
            <a:off x="641202" y="1112710"/>
            <a:ext cx="7877958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FontTx/>
              <a:buNone/>
              <a:defRPr sz="1800">
                <a:latin typeface="+mj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ko-KR" altLang="en-US" sz="2000" kern="0" dirty="0" smtClean="0">
                <a:solidFill>
                  <a:srgbClr val="FFFFFF"/>
                </a:solidFill>
                <a:latin typeface="+mj-ea"/>
                <a:ea typeface="+mj-ea"/>
              </a:rPr>
              <a:t>셔틀버스 운영 계획</a:t>
            </a:r>
            <a:endParaRPr lang="en-US" altLang="ko-KR" sz="2000" kern="0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grpSp>
        <p:nvGrpSpPr>
          <p:cNvPr id="21" name="object 3"/>
          <p:cNvGrpSpPr/>
          <p:nvPr/>
        </p:nvGrpSpPr>
        <p:grpSpPr>
          <a:xfrm>
            <a:off x="5389003" y="1668779"/>
            <a:ext cx="6562725" cy="4627245"/>
            <a:chOff x="5221223" y="1668779"/>
            <a:chExt cx="6562725" cy="4627245"/>
          </a:xfrm>
        </p:grpSpPr>
        <p:pic>
          <p:nvPicPr>
            <p:cNvPr id="22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21223" y="1668779"/>
              <a:ext cx="6562344" cy="4626864"/>
            </a:xfrm>
            <a:prstGeom prst="rect">
              <a:avLst/>
            </a:prstGeom>
          </p:spPr>
        </p:pic>
        <p:sp>
          <p:nvSpPr>
            <p:cNvPr id="23" name="object 5"/>
            <p:cNvSpPr/>
            <p:nvPr/>
          </p:nvSpPr>
          <p:spPr>
            <a:xfrm>
              <a:off x="6757416" y="3046475"/>
              <a:ext cx="3991610" cy="1702435"/>
            </a:xfrm>
            <a:custGeom>
              <a:avLst/>
              <a:gdLst/>
              <a:ahLst/>
              <a:cxnLst/>
              <a:rect l="l" t="t" r="r" b="b"/>
              <a:pathLst>
                <a:path w="3991609" h="1702435">
                  <a:moveTo>
                    <a:pt x="225552" y="0"/>
                  </a:moveTo>
                  <a:lnTo>
                    <a:pt x="0" y="0"/>
                  </a:lnTo>
                  <a:lnTo>
                    <a:pt x="112776" y="298704"/>
                  </a:lnTo>
                  <a:lnTo>
                    <a:pt x="225552" y="0"/>
                  </a:lnTo>
                  <a:close/>
                </a:path>
                <a:path w="3991609" h="1702435">
                  <a:moveTo>
                    <a:pt x="3991356" y="1403604"/>
                  </a:moveTo>
                  <a:lnTo>
                    <a:pt x="3765804" y="1403604"/>
                  </a:lnTo>
                  <a:lnTo>
                    <a:pt x="3878580" y="1702308"/>
                  </a:lnTo>
                  <a:lnTo>
                    <a:pt x="3991356" y="140360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4" name="object 6"/>
            <p:cNvSpPr/>
            <p:nvPr/>
          </p:nvSpPr>
          <p:spPr>
            <a:xfrm>
              <a:off x="9389364" y="4491227"/>
              <a:ext cx="1061085" cy="216535"/>
            </a:xfrm>
            <a:custGeom>
              <a:avLst/>
              <a:gdLst/>
              <a:ahLst/>
              <a:cxnLst/>
              <a:rect l="l" t="t" r="r" b="b"/>
              <a:pathLst>
                <a:path w="1061084" h="216535">
                  <a:moveTo>
                    <a:pt x="1060703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1060703" y="216408"/>
                  </a:lnTo>
                  <a:lnTo>
                    <a:pt x="106070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</p:grpSp>
      <p:sp>
        <p:nvSpPr>
          <p:cNvPr id="25" name="object 7"/>
          <p:cNvSpPr txBox="1"/>
          <p:nvPr/>
        </p:nvSpPr>
        <p:spPr>
          <a:xfrm>
            <a:off x="9773298" y="4519040"/>
            <a:ext cx="63055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chemeClr val="bg1"/>
                </a:solidFill>
                <a:latin typeface="SamsungOneKorean 400"/>
                <a:cs typeface="SamsungOneKorean 400"/>
              </a:rPr>
              <a:t>삼성금융캠퍼스</a:t>
            </a:r>
            <a:endParaRPr sz="800">
              <a:solidFill>
                <a:schemeClr val="bg1"/>
              </a:solidFill>
              <a:latin typeface="SamsungOneKorean 400"/>
              <a:cs typeface="SamsungOneKorean 400"/>
            </a:endParaRPr>
          </a:p>
        </p:txBody>
      </p:sp>
      <p:sp>
        <p:nvSpPr>
          <p:cNvPr id="26" name="object 8"/>
          <p:cNvSpPr/>
          <p:nvPr/>
        </p:nvSpPr>
        <p:spPr>
          <a:xfrm>
            <a:off x="6509144" y="2773679"/>
            <a:ext cx="1059180" cy="215265"/>
          </a:xfrm>
          <a:custGeom>
            <a:avLst/>
            <a:gdLst/>
            <a:ahLst/>
            <a:cxnLst/>
            <a:rect l="l" t="t" r="r" b="b"/>
            <a:pathLst>
              <a:path w="1059179" h="215264">
                <a:moveTo>
                  <a:pt x="1059180" y="0"/>
                </a:moveTo>
                <a:lnTo>
                  <a:pt x="0" y="0"/>
                </a:lnTo>
                <a:lnTo>
                  <a:pt x="0" y="214884"/>
                </a:lnTo>
                <a:lnTo>
                  <a:pt x="1059180" y="214884"/>
                </a:lnTo>
                <a:lnTo>
                  <a:pt x="10591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27" name="object 9"/>
          <p:cNvSpPr txBox="1"/>
          <p:nvPr/>
        </p:nvSpPr>
        <p:spPr>
          <a:xfrm>
            <a:off x="6896366" y="2800350"/>
            <a:ext cx="286385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교대역</a:t>
            </a:r>
            <a:endParaRPr sz="800">
              <a:solidFill>
                <a:schemeClr val="bg1"/>
              </a:solidFill>
              <a:latin typeface="SamsungOneKorean 400"/>
              <a:cs typeface="SamsungOneKorean 400"/>
            </a:endParaRPr>
          </a:p>
        </p:txBody>
      </p:sp>
      <p:grpSp>
        <p:nvGrpSpPr>
          <p:cNvPr id="28" name="object 10"/>
          <p:cNvGrpSpPr/>
          <p:nvPr/>
        </p:nvGrpSpPr>
        <p:grpSpPr>
          <a:xfrm>
            <a:off x="7568323" y="2404872"/>
            <a:ext cx="1099185" cy="553720"/>
            <a:chOff x="7400543" y="2404872"/>
            <a:chExt cx="1099185" cy="553720"/>
          </a:xfrm>
        </p:grpSpPr>
        <p:sp>
          <p:nvSpPr>
            <p:cNvPr id="29" name="object 11"/>
            <p:cNvSpPr/>
            <p:nvPr/>
          </p:nvSpPr>
          <p:spPr>
            <a:xfrm>
              <a:off x="7837931" y="2659380"/>
              <a:ext cx="226060" cy="299085"/>
            </a:xfrm>
            <a:custGeom>
              <a:avLst/>
              <a:gdLst/>
              <a:ahLst/>
              <a:cxnLst/>
              <a:rect l="l" t="t" r="r" b="b"/>
              <a:pathLst>
                <a:path w="226059" h="299085">
                  <a:moveTo>
                    <a:pt x="225551" y="0"/>
                  </a:moveTo>
                  <a:lnTo>
                    <a:pt x="0" y="0"/>
                  </a:lnTo>
                  <a:lnTo>
                    <a:pt x="112775" y="298704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0" name="object 12"/>
            <p:cNvSpPr/>
            <p:nvPr/>
          </p:nvSpPr>
          <p:spPr>
            <a:xfrm>
              <a:off x="7400543" y="2404872"/>
              <a:ext cx="1099185" cy="216535"/>
            </a:xfrm>
            <a:custGeom>
              <a:avLst/>
              <a:gdLst/>
              <a:ahLst/>
              <a:cxnLst/>
              <a:rect l="l" t="t" r="r" b="b"/>
              <a:pathLst>
                <a:path w="1099184" h="216535">
                  <a:moveTo>
                    <a:pt x="1098803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1098803" y="216408"/>
                  </a:lnTo>
                  <a:lnTo>
                    <a:pt x="109880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</p:grpSp>
      <p:sp>
        <p:nvSpPr>
          <p:cNvPr id="31" name="object 13"/>
          <p:cNvSpPr txBox="1"/>
          <p:nvPr/>
        </p:nvSpPr>
        <p:spPr>
          <a:xfrm>
            <a:off x="7765682" y="2432685"/>
            <a:ext cx="705485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chemeClr val="bg1"/>
                </a:solidFill>
                <a:latin typeface="SamsungOneKorean 400"/>
                <a:cs typeface="SamsungOneKorean 400"/>
              </a:rPr>
              <a:t>셔틀버스</a:t>
            </a:r>
            <a:r>
              <a:rPr sz="800" spc="1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800" spc="-20" dirty="0">
                <a:solidFill>
                  <a:schemeClr val="bg1"/>
                </a:solidFill>
                <a:latin typeface="SamsungOneKorean 400"/>
                <a:cs typeface="SamsungOneKorean 400"/>
              </a:rPr>
              <a:t>승</a:t>
            </a:r>
            <a:r>
              <a:rPr sz="800" b="1" spc="-20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/</a:t>
            </a:r>
            <a:r>
              <a:rPr sz="800" spc="-20" dirty="0">
                <a:solidFill>
                  <a:schemeClr val="bg1"/>
                </a:solidFill>
                <a:latin typeface="SamsungOneKorean 400"/>
                <a:cs typeface="SamsungOneKorean 400"/>
              </a:rPr>
              <a:t>하차</a:t>
            </a:r>
            <a:endParaRPr sz="800">
              <a:solidFill>
                <a:schemeClr val="bg1"/>
              </a:solidFill>
              <a:latin typeface="SamsungOneKorean 400"/>
              <a:cs typeface="SamsungOneKorean 400"/>
            </a:endParaRPr>
          </a:p>
        </p:txBody>
      </p:sp>
      <p:grpSp>
        <p:nvGrpSpPr>
          <p:cNvPr id="32" name="object 14"/>
          <p:cNvGrpSpPr/>
          <p:nvPr/>
        </p:nvGrpSpPr>
        <p:grpSpPr>
          <a:xfrm>
            <a:off x="7051434" y="1911095"/>
            <a:ext cx="4407535" cy="3619500"/>
            <a:chOff x="6883654" y="1911095"/>
            <a:chExt cx="4407535" cy="3619500"/>
          </a:xfrm>
        </p:grpSpPr>
        <p:sp>
          <p:nvSpPr>
            <p:cNvPr id="33" name="object 15"/>
            <p:cNvSpPr/>
            <p:nvPr/>
          </p:nvSpPr>
          <p:spPr>
            <a:xfrm>
              <a:off x="8185531" y="1911095"/>
              <a:ext cx="3105785" cy="2707640"/>
            </a:xfrm>
            <a:custGeom>
              <a:avLst/>
              <a:gdLst/>
              <a:ahLst/>
              <a:cxnLst/>
              <a:rect l="l" t="t" r="r" b="b"/>
              <a:pathLst>
                <a:path w="3105784" h="2707640">
                  <a:moveTo>
                    <a:pt x="2706370" y="2580259"/>
                  </a:moveTo>
                  <a:lnTo>
                    <a:pt x="2719451" y="2707385"/>
                  </a:lnTo>
                  <a:lnTo>
                    <a:pt x="2808631" y="2624962"/>
                  </a:lnTo>
                  <a:lnTo>
                    <a:pt x="2770886" y="2624962"/>
                  </a:lnTo>
                  <a:lnTo>
                    <a:pt x="2735326" y="2611501"/>
                  </a:lnTo>
                  <a:lnTo>
                    <a:pt x="2742042" y="2593731"/>
                  </a:lnTo>
                  <a:lnTo>
                    <a:pt x="2706370" y="2580259"/>
                  </a:lnTo>
                  <a:close/>
                </a:path>
                <a:path w="3105784" h="2707640">
                  <a:moveTo>
                    <a:pt x="2742042" y="2593731"/>
                  </a:moveTo>
                  <a:lnTo>
                    <a:pt x="2735326" y="2611501"/>
                  </a:lnTo>
                  <a:lnTo>
                    <a:pt x="2770886" y="2624962"/>
                  </a:lnTo>
                  <a:lnTo>
                    <a:pt x="2777614" y="2607166"/>
                  </a:lnTo>
                  <a:lnTo>
                    <a:pt x="2742042" y="2593731"/>
                  </a:lnTo>
                  <a:close/>
                </a:path>
                <a:path w="3105784" h="2707640">
                  <a:moveTo>
                    <a:pt x="2777614" y="2607166"/>
                  </a:moveTo>
                  <a:lnTo>
                    <a:pt x="2770886" y="2624962"/>
                  </a:lnTo>
                  <a:lnTo>
                    <a:pt x="2808631" y="2624962"/>
                  </a:lnTo>
                  <a:lnTo>
                    <a:pt x="2813304" y="2620645"/>
                  </a:lnTo>
                  <a:lnTo>
                    <a:pt x="2777614" y="2607166"/>
                  </a:lnTo>
                  <a:close/>
                </a:path>
                <a:path w="3105784" h="2707640">
                  <a:moveTo>
                    <a:pt x="3065203" y="1738807"/>
                  </a:moveTo>
                  <a:lnTo>
                    <a:pt x="2742042" y="2593731"/>
                  </a:lnTo>
                  <a:lnTo>
                    <a:pt x="2777614" y="2607166"/>
                  </a:lnTo>
                  <a:lnTo>
                    <a:pt x="3103644" y="1744852"/>
                  </a:lnTo>
                  <a:lnTo>
                    <a:pt x="3066923" y="1744852"/>
                  </a:lnTo>
                  <a:lnTo>
                    <a:pt x="3065203" y="1738807"/>
                  </a:lnTo>
                  <a:close/>
                </a:path>
                <a:path w="3105784" h="2707640">
                  <a:moveTo>
                    <a:pt x="3067430" y="1732914"/>
                  </a:moveTo>
                  <a:lnTo>
                    <a:pt x="3065203" y="1738807"/>
                  </a:lnTo>
                  <a:lnTo>
                    <a:pt x="3066923" y="1744852"/>
                  </a:lnTo>
                  <a:lnTo>
                    <a:pt x="3067430" y="1732914"/>
                  </a:lnTo>
                  <a:close/>
                </a:path>
                <a:path w="3105784" h="2707640">
                  <a:moveTo>
                    <a:pt x="3103109" y="1732914"/>
                  </a:moveTo>
                  <a:lnTo>
                    <a:pt x="3067430" y="1732914"/>
                  </a:lnTo>
                  <a:lnTo>
                    <a:pt x="3066923" y="1744852"/>
                  </a:lnTo>
                  <a:lnTo>
                    <a:pt x="3103644" y="1744852"/>
                  </a:lnTo>
                  <a:lnTo>
                    <a:pt x="3105277" y="1740534"/>
                  </a:lnTo>
                  <a:lnTo>
                    <a:pt x="3103109" y="1732914"/>
                  </a:lnTo>
                  <a:close/>
                </a:path>
                <a:path w="3105784" h="2707640">
                  <a:moveTo>
                    <a:pt x="2618864" y="30352"/>
                  </a:moveTo>
                  <a:lnTo>
                    <a:pt x="2579243" y="30352"/>
                  </a:lnTo>
                  <a:lnTo>
                    <a:pt x="2604262" y="42925"/>
                  </a:lnTo>
                  <a:lnTo>
                    <a:pt x="2584893" y="50217"/>
                  </a:lnTo>
                  <a:lnTo>
                    <a:pt x="3065203" y="1738807"/>
                  </a:lnTo>
                  <a:lnTo>
                    <a:pt x="3067430" y="1732914"/>
                  </a:lnTo>
                  <a:lnTo>
                    <a:pt x="3103109" y="1732914"/>
                  </a:lnTo>
                  <a:lnTo>
                    <a:pt x="2618864" y="30352"/>
                  </a:lnTo>
                  <a:close/>
                </a:path>
                <a:path w="3105784" h="2707640">
                  <a:moveTo>
                    <a:pt x="2610230" y="0"/>
                  </a:moveTo>
                  <a:lnTo>
                    <a:pt x="0" y="982726"/>
                  </a:lnTo>
                  <a:lnTo>
                    <a:pt x="13462" y="1018286"/>
                  </a:lnTo>
                  <a:lnTo>
                    <a:pt x="2584893" y="50217"/>
                  </a:lnTo>
                  <a:lnTo>
                    <a:pt x="2579243" y="30352"/>
                  </a:lnTo>
                  <a:lnTo>
                    <a:pt x="2618864" y="30352"/>
                  </a:lnTo>
                  <a:lnTo>
                    <a:pt x="2610230" y="0"/>
                  </a:lnTo>
                  <a:close/>
                </a:path>
                <a:path w="3105784" h="2707640">
                  <a:moveTo>
                    <a:pt x="2579243" y="30352"/>
                  </a:moveTo>
                  <a:lnTo>
                    <a:pt x="2584893" y="50217"/>
                  </a:lnTo>
                  <a:lnTo>
                    <a:pt x="2604262" y="42925"/>
                  </a:lnTo>
                  <a:lnTo>
                    <a:pt x="2579243" y="30352"/>
                  </a:lnTo>
                  <a:close/>
                </a:path>
              </a:pathLst>
            </a:custGeom>
            <a:solidFill>
              <a:srgbClr val="1F2ED2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4" name="object 16"/>
            <p:cNvSpPr/>
            <p:nvPr/>
          </p:nvSpPr>
          <p:spPr>
            <a:xfrm>
              <a:off x="6883654" y="2942716"/>
              <a:ext cx="3887470" cy="2587625"/>
            </a:xfrm>
            <a:custGeom>
              <a:avLst/>
              <a:gdLst/>
              <a:ahLst/>
              <a:cxnLst/>
              <a:rect l="l" t="t" r="r" b="b"/>
              <a:pathLst>
                <a:path w="3887470" h="2587625">
                  <a:moveTo>
                    <a:pt x="2503252" y="2357605"/>
                  </a:moveTo>
                  <a:lnTo>
                    <a:pt x="2627756" y="2587498"/>
                  </a:lnTo>
                  <a:lnTo>
                    <a:pt x="2701841" y="2553716"/>
                  </a:lnTo>
                  <a:lnTo>
                    <a:pt x="2652776" y="2553716"/>
                  </a:lnTo>
                  <a:lnTo>
                    <a:pt x="2628138" y="2545334"/>
                  </a:lnTo>
                  <a:lnTo>
                    <a:pt x="2644254" y="2537988"/>
                  </a:lnTo>
                  <a:lnTo>
                    <a:pt x="2547978" y="2360295"/>
                  </a:lnTo>
                  <a:lnTo>
                    <a:pt x="2508630" y="2360295"/>
                  </a:lnTo>
                  <a:lnTo>
                    <a:pt x="2503252" y="2357605"/>
                  </a:lnTo>
                  <a:close/>
                </a:path>
                <a:path w="3887470" h="2587625">
                  <a:moveTo>
                    <a:pt x="2644254" y="2537988"/>
                  </a:moveTo>
                  <a:lnTo>
                    <a:pt x="2628138" y="2545334"/>
                  </a:lnTo>
                  <a:lnTo>
                    <a:pt x="2652776" y="2553716"/>
                  </a:lnTo>
                  <a:lnTo>
                    <a:pt x="2644254" y="2537988"/>
                  </a:lnTo>
                  <a:close/>
                </a:path>
                <a:path w="3887470" h="2587625">
                  <a:moveTo>
                    <a:pt x="3871722" y="1978533"/>
                  </a:moveTo>
                  <a:lnTo>
                    <a:pt x="2644254" y="2537988"/>
                  </a:lnTo>
                  <a:lnTo>
                    <a:pt x="2652776" y="2553716"/>
                  </a:lnTo>
                  <a:lnTo>
                    <a:pt x="2701841" y="2553716"/>
                  </a:lnTo>
                  <a:lnTo>
                    <a:pt x="3887470" y="2013077"/>
                  </a:lnTo>
                  <a:lnTo>
                    <a:pt x="3871722" y="1978533"/>
                  </a:lnTo>
                  <a:close/>
                </a:path>
                <a:path w="3887470" h="2587625">
                  <a:moveTo>
                    <a:pt x="2500376" y="2352294"/>
                  </a:moveTo>
                  <a:lnTo>
                    <a:pt x="2503252" y="2357605"/>
                  </a:lnTo>
                  <a:lnTo>
                    <a:pt x="2508630" y="2360295"/>
                  </a:lnTo>
                  <a:lnTo>
                    <a:pt x="2500376" y="2352294"/>
                  </a:lnTo>
                  <a:close/>
                </a:path>
                <a:path w="3887470" h="2587625">
                  <a:moveTo>
                    <a:pt x="2543643" y="2352294"/>
                  </a:moveTo>
                  <a:lnTo>
                    <a:pt x="2500376" y="2352294"/>
                  </a:lnTo>
                  <a:lnTo>
                    <a:pt x="2508630" y="2360295"/>
                  </a:lnTo>
                  <a:lnTo>
                    <a:pt x="2547978" y="2360295"/>
                  </a:lnTo>
                  <a:lnTo>
                    <a:pt x="2543643" y="2352294"/>
                  </a:lnTo>
                  <a:close/>
                </a:path>
                <a:path w="3887470" h="2587625">
                  <a:moveTo>
                    <a:pt x="2328398" y="2270178"/>
                  </a:moveTo>
                  <a:lnTo>
                    <a:pt x="2503252" y="2357605"/>
                  </a:lnTo>
                  <a:lnTo>
                    <a:pt x="2500376" y="2352294"/>
                  </a:lnTo>
                  <a:lnTo>
                    <a:pt x="2543643" y="2352294"/>
                  </a:lnTo>
                  <a:lnTo>
                    <a:pt x="2530982" y="2328926"/>
                  </a:lnTo>
                  <a:lnTo>
                    <a:pt x="2414396" y="2270633"/>
                  </a:lnTo>
                  <a:lnTo>
                    <a:pt x="2331212" y="2270633"/>
                  </a:lnTo>
                  <a:lnTo>
                    <a:pt x="2328398" y="2270178"/>
                  </a:lnTo>
                  <a:close/>
                </a:path>
                <a:path w="3887470" h="2587625">
                  <a:moveTo>
                    <a:pt x="2325751" y="2268855"/>
                  </a:moveTo>
                  <a:lnTo>
                    <a:pt x="2328398" y="2270178"/>
                  </a:lnTo>
                  <a:lnTo>
                    <a:pt x="2331212" y="2270633"/>
                  </a:lnTo>
                  <a:lnTo>
                    <a:pt x="2325751" y="2268855"/>
                  </a:lnTo>
                  <a:close/>
                </a:path>
                <a:path w="3887470" h="2587625">
                  <a:moveTo>
                    <a:pt x="2410840" y="2268855"/>
                  </a:moveTo>
                  <a:lnTo>
                    <a:pt x="2325751" y="2268855"/>
                  </a:lnTo>
                  <a:lnTo>
                    <a:pt x="2331212" y="2270633"/>
                  </a:lnTo>
                  <a:lnTo>
                    <a:pt x="2414396" y="2270633"/>
                  </a:lnTo>
                  <a:lnTo>
                    <a:pt x="2410840" y="2268855"/>
                  </a:lnTo>
                  <a:close/>
                </a:path>
                <a:path w="3887470" h="2587625">
                  <a:moveTo>
                    <a:pt x="1830538" y="1953387"/>
                  </a:moveTo>
                  <a:lnTo>
                    <a:pt x="1780286" y="1953387"/>
                  </a:lnTo>
                  <a:lnTo>
                    <a:pt x="1796923" y="1959864"/>
                  </a:lnTo>
                  <a:lnTo>
                    <a:pt x="1786814" y="1960993"/>
                  </a:lnTo>
                  <a:lnTo>
                    <a:pt x="1835657" y="2017903"/>
                  </a:lnTo>
                  <a:lnTo>
                    <a:pt x="2041652" y="2223897"/>
                  </a:lnTo>
                  <a:lnTo>
                    <a:pt x="2328398" y="2270178"/>
                  </a:lnTo>
                  <a:lnTo>
                    <a:pt x="2325751" y="2268855"/>
                  </a:lnTo>
                  <a:lnTo>
                    <a:pt x="2410840" y="2268855"/>
                  </a:lnTo>
                  <a:lnTo>
                    <a:pt x="2340229" y="2233549"/>
                  </a:lnTo>
                  <a:lnTo>
                    <a:pt x="2086888" y="2192655"/>
                  </a:lnTo>
                  <a:lnTo>
                    <a:pt x="2064257" y="2192655"/>
                  </a:lnTo>
                  <a:lnTo>
                    <a:pt x="2053844" y="2187321"/>
                  </a:lnTo>
                  <a:lnTo>
                    <a:pt x="2058923" y="2187321"/>
                  </a:lnTo>
                  <a:lnTo>
                    <a:pt x="1863090" y="1991487"/>
                  </a:lnTo>
                  <a:lnTo>
                    <a:pt x="1863234" y="1991487"/>
                  </a:lnTo>
                  <a:lnTo>
                    <a:pt x="1830538" y="1953387"/>
                  </a:lnTo>
                  <a:close/>
                </a:path>
                <a:path w="3887470" h="2587625">
                  <a:moveTo>
                    <a:pt x="2053844" y="2187321"/>
                  </a:moveTo>
                  <a:lnTo>
                    <a:pt x="2064257" y="2192655"/>
                  </a:lnTo>
                  <a:lnTo>
                    <a:pt x="2059901" y="2188298"/>
                  </a:lnTo>
                  <a:lnTo>
                    <a:pt x="2053844" y="2187321"/>
                  </a:lnTo>
                  <a:close/>
                </a:path>
                <a:path w="3887470" h="2587625">
                  <a:moveTo>
                    <a:pt x="2059901" y="2188298"/>
                  </a:moveTo>
                  <a:lnTo>
                    <a:pt x="2064257" y="2192655"/>
                  </a:lnTo>
                  <a:lnTo>
                    <a:pt x="2086888" y="2192655"/>
                  </a:lnTo>
                  <a:lnTo>
                    <a:pt x="2059901" y="2188298"/>
                  </a:lnTo>
                  <a:close/>
                </a:path>
                <a:path w="3887470" h="2587625">
                  <a:moveTo>
                    <a:pt x="2058923" y="2187321"/>
                  </a:moveTo>
                  <a:lnTo>
                    <a:pt x="2053844" y="2187321"/>
                  </a:lnTo>
                  <a:lnTo>
                    <a:pt x="2059901" y="2188298"/>
                  </a:lnTo>
                  <a:lnTo>
                    <a:pt x="2058923" y="2187321"/>
                  </a:lnTo>
                  <a:close/>
                </a:path>
                <a:path w="3887470" h="2587625">
                  <a:moveTo>
                    <a:pt x="1050477" y="35520"/>
                  </a:moveTo>
                  <a:lnTo>
                    <a:pt x="0" y="447294"/>
                  </a:lnTo>
                  <a:lnTo>
                    <a:pt x="223900" y="2135632"/>
                  </a:lnTo>
                  <a:lnTo>
                    <a:pt x="434167" y="2112137"/>
                  </a:lnTo>
                  <a:lnTo>
                    <a:pt x="259206" y="2112137"/>
                  </a:lnTo>
                  <a:lnTo>
                    <a:pt x="238125" y="2095754"/>
                  </a:lnTo>
                  <a:lnTo>
                    <a:pt x="256758" y="2093671"/>
                  </a:lnTo>
                  <a:lnTo>
                    <a:pt x="42445" y="477393"/>
                  </a:lnTo>
                  <a:lnTo>
                    <a:pt x="27813" y="477393"/>
                  </a:lnTo>
                  <a:lnTo>
                    <a:pt x="39750" y="457073"/>
                  </a:lnTo>
                  <a:lnTo>
                    <a:pt x="79633" y="457073"/>
                  </a:lnTo>
                  <a:lnTo>
                    <a:pt x="1064343" y="70947"/>
                  </a:lnTo>
                  <a:lnTo>
                    <a:pt x="1050477" y="35520"/>
                  </a:lnTo>
                  <a:close/>
                </a:path>
                <a:path w="3887470" h="2587625">
                  <a:moveTo>
                    <a:pt x="256758" y="2093671"/>
                  </a:moveTo>
                  <a:lnTo>
                    <a:pt x="238125" y="2095754"/>
                  </a:lnTo>
                  <a:lnTo>
                    <a:pt x="259206" y="2112137"/>
                  </a:lnTo>
                  <a:lnTo>
                    <a:pt x="256758" y="2093671"/>
                  </a:lnTo>
                  <a:close/>
                </a:path>
                <a:path w="3887470" h="2587625">
                  <a:moveTo>
                    <a:pt x="1802638" y="1920875"/>
                  </a:moveTo>
                  <a:lnTo>
                    <a:pt x="256758" y="2093671"/>
                  </a:lnTo>
                  <a:lnTo>
                    <a:pt x="259206" y="2112137"/>
                  </a:lnTo>
                  <a:lnTo>
                    <a:pt x="434167" y="2112137"/>
                  </a:lnTo>
                  <a:lnTo>
                    <a:pt x="1786814" y="1960993"/>
                  </a:lnTo>
                  <a:lnTo>
                    <a:pt x="1780286" y="1953387"/>
                  </a:lnTo>
                  <a:lnTo>
                    <a:pt x="1830538" y="1953387"/>
                  </a:lnTo>
                  <a:lnTo>
                    <a:pt x="1802638" y="1920875"/>
                  </a:lnTo>
                  <a:close/>
                </a:path>
                <a:path w="3887470" h="2587625">
                  <a:moveTo>
                    <a:pt x="1863234" y="1991487"/>
                  </a:moveTo>
                  <a:lnTo>
                    <a:pt x="1863090" y="1991487"/>
                  </a:lnTo>
                  <a:lnTo>
                    <a:pt x="1864105" y="1992503"/>
                  </a:lnTo>
                  <a:lnTo>
                    <a:pt x="1863234" y="1991487"/>
                  </a:lnTo>
                  <a:close/>
                </a:path>
                <a:path w="3887470" h="2587625">
                  <a:moveTo>
                    <a:pt x="1780286" y="1953387"/>
                  </a:moveTo>
                  <a:lnTo>
                    <a:pt x="1786814" y="1960993"/>
                  </a:lnTo>
                  <a:lnTo>
                    <a:pt x="1796923" y="1959864"/>
                  </a:lnTo>
                  <a:lnTo>
                    <a:pt x="1780286" y="1953387"/>
                  </a:lnTo>
                  <a:close/>
                </a:path>
                <a:path w="3887470" h="2587625">
                  <a:moveTo>
                    <a:pt x="39750" y="457073"/>
                  </a:moveTo>
                  <a:lnTo>
                    <a:pt x="27813" y="477393"/>
                  </a:lnTo>
                  <a:lnTo>
                    <a:pt x="41722" y="471938"/>
                  </a:lnTo>
                  <a:lnTo>
                    <a:pt x="39750" y="457073"/>
                  </a:lnTo>
                  <a:close/>
                </a:path>
                <a:path w="3887470" h="2587625">
                  <a:moveTo>
                    <a:pt x="41722" y="471938"/>
                  </a:moveTo>
                  <a:lnTo>
                    <a:pt x="27813" y="477393"/>
                  </a:lnTo>
                  <a:lnTo>
                    <a:pt x="42445" y="477393"/>
                  </a:lnTo>
                  <a:lnTo>
                    <a:pt x="41722" y="471938"/>
                  </a:lnTo>
                  <a:close/>
                </a:path>
                <a:path w="3887470" h="2587625">
                  <a:moveTo>
                    <a:pt x="79633" y="457073"/>
                  </a:moveTo>
                  <a:lnTo>
                    <a:pt x="39750" y="457073"/>
                  </a:lnTo>
                  <a:lnTo>
                    <a:pt x="41722" y="471938"/>
                  </a:lnTo>
                  <a:lnTo>
                    <a:pt x="79633" y="457073"/>
                  </a:lnTo>
                  <a:close/>
                </a:path>
                <a:path w="3887470" h="2587625">
                  <a:moveTo>
                    <a:pt x="1148473" y="28575"/>
                  </a:moveTo>
                  <a:lnTo>
                    <a:pt x="1068197" y="28575"/>
                  </a:lnTo>
                  <a:lnTo>
                    <a:pt x="1082040" y="64008"/>
                  </a:lnTo>
                  <a:lnTo>
                    <a:pt x="1064343" y="70947"/>
                  </a:lnTo>
                  <a:lnTo>
                    <a:pt x="1078229" y="106425"/>
                  </a:lnTo>
                  <a:lnTo>
                    <a:pt x="1148473" y="28575"/>
                  </a:lnTo>
                  <a:close/>
                </a:path>
                <a:path w="3887470" h="2587625">
                  <a:moveTo>
                    <a:pt x="1068197" y="28575"/>
                  </a:moveTo>
                  <a:lnTo>
                    <a:pt x="1050477" y="35520"/>
                  </a:lnTo>
                  <a:lnTo>
                    <a:pt x="1064343" y="70947"/>
                  </a:lnTo>
                  <a:lnTo>
                    <a:pt x="1082040" y="64008"/>
                  </a:lnTo>
                  <a:lnTo>
                    <a:pt x="1068197" y="28575"/>
                  </a:lnTo>
                  <a:close/>
                </a:path>
                <a:path w="3887470" h="2587625">
                  <a:moveTo>
                    <a:pt x="1036574" y="0"/>
                  </a:moveTo>
                  <a:lnTo>
                    <a:pt x="1050477" y="35520"/>
                  </a:lnTo>
                  <a:lnTo>
                    <a:pt x="1068197" y="28575"/>
                  </a:lnTo>
                  <a:lnTo>
                    <a:pt x="1148473" y="28575"/>
                  </a:lnTo>
                  <a:lnTo>
                    <a:pt x="1163827" y="11557"/>
                  </a:lnTo>
                  <a:lnTo>
                    <a:pt x="103657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</p:grpSp>
      <p:pic>
        <p:nvPicPr>
          <p:cNvPr id="35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3966" y="5100957"/>
            <a:ext cx="2279904" cy="1150971"/>
          </a:xfrm>
          <a:prstGeom prst="rect">
            <a:avLst/>
          </a:prstGeom>
        </p:spPr>
      </p:pic>
      <p:pic>
        <p:nvPicPr>
          <p:cNvPr id="36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3659" y="3454125"/>
            <a:ext cx="2185416" cy="1229868"/>
          </a:xfrm>
          <a:prstGeom prst="rect">
            <a:avLst/>
          </a:prstGeom>
        </p:spPr>
      </p:pic>
      <p:pic>
        <p:nvPicPr>
          <p:cNvPr id="37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09382" y="3460319"/>
            <a:ext cx="2185416" cy="1229868"/>
          </a:xfrm>
          <a:prstGeom prst="rect">
            <a:avLst/>
          </a:prstGeom>
        </p:spPr>
      </p:pic>
      <p:sp>
        <p:nvSpPr>
          <p:cNvPr id="39" name="object 25">
            <a:extLst>
              <a:ext uri="{FF2B5EF4-FFF2-40B4-BE49-F238E27FC236}">
                <a16:creationId xmlns:a16="http://schemas.microsoft.com/office/drawing/2014/main" id="{767DF216-408F-2DC9-0AD2-EEB0A798A77B}"/>
              </a:ext>
            </a:extLst>
          </p:cNvPr>
          <p:cNvSpPr txBox="1"/>
          <p:nvPr/>
        </p:nvSpPr>
        <p:spPr>
          <a:xfrm>
            <a:off x="753659" y="3206936"/>
            <a:ext cx="304515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chemeClr val="bg1"/>
                </a:solidFill>
                <a:latin typeface="+mj-ea"/>
                <a:ea typeface="+mj-ea"/>
                <a:cs typeface="Samsung Sharp Sans Medium"/>
              </a:rPr>
              <a:t>[</a:t>
            </a:r>
            <a:r>
              <a:rPr sz="1200" dirty="0">
                <a:solidFill>
                  <a:schemeClr val="bg1"/>
                </a:solidFill>
                <a:latin typeface="+mj-ea"/>
                <a:ea typeface="+mj-ea"/>
                <a:cs typeface="SamsungOneKorean 400"/>
              </a:rPr>
              <a:t>지하철</a:t>
            </a:r>
            <a:r>
              <a:rPr sz="1200" spc="-30" dirty="0">
                <a:solidFill>
                  <a:schemeClr val="bg1"/>
                </a:solidFill>
                <a:latin typeface="+mj-ea"/>
                <a:ea typeface="+mj-ea"/>
                <a:cs typeface="SamsungOneKorean 400"/>
              </a:rPr>
              <a:t> </a:t>
            </a:r>
            <a:r>
              <a:rPr sz="1200" b="1" dirty="0">
                <a:solidFill>
                  <a:schemeClr val="bg1"/>
                </a:solidFill>
                <a:latin typeface="+mj-ea"/>
                <a:ea typeface="+mj-ea"/>
                <a:cs typeface="Samsung Sharp Sans Medium"/>
              </a:rPr>
              <a:t>2</a:t>
            </a:r>
            <a:r>
              <a:rPr sz="1200" dirty="0">
                <a:solidFill>
                  <a:schemeClr val="bg1"/>
                </a:solidFill>
                <a:latin typeface="+mj-ea"/>
                <a:ea typeface="+mj-ea"/>
                <a:cs typeface="SamsungOneKorean 400"/>
              </a:rPr>
              <a:t>호선</a:t>
            </a:r>
            <a:r>
              <a:rPr sz="1200" spc="-35" dirty="0">
                <a:solidFill>
                  <a:schemeClr val="bg1"/>
                </a:solidFill>
                <a:latin typeface="+mj-ea"/>
                <a:ea typeface="+mj-ea"/>
                <a:cs typeface="SamsungOneKorean 400"/>
              </a:rPr>
              <a:t> </a:t>
            </a:r>
            <a:r>
              <a:rPr sz="1200" dirty="0">
                <a:solidFill>
                  <a:schemeClr val="bg1"/>
                </a:solidFill>
                <a:latin typeface="+mj-ea"/>
                <a:ea typeface="+mj-ea"/>
                <a:cs typeface="SamsungOneKorean 400"/>
              </a:rPr>
              <a:t>교대역</a:t>
            </a:r>
            <a:r>
              <a:rPr sz="1200" spc="-35" dirty="0">
                <a:solidFill>
                  <a:schemeClr val="bg1"/>
                </a:solidFill>
                <a:latin typeface="+mj-ea"/>
                <a:ea typeface="+mj-ea"/>
                <a:cs typeface="SamsungOneKorean 400"/>
              </a:rPr>
              <a:t> </a:t>
            </a:r>
            <a:r>
              <a:rPr sz="1200" b="1" dirty="0">
                <a:solidFill>
                  <a:schemeClr val="bg1"/>
                </a:solidFill>
                <a:latin typeface="+mj-ea"/>
                <a:ea typeface="+mj-ea"/>
                <a:cs typeface="Samsung Sharp Sans Medium"/>
              </a:rPr>
              <a:t>1</a:t>
            </a:r>
            <a:r>
              <a:rPr sz="1200" dirty="0">
                <a:solidFill>
                  <a:schemeClr val="bg1"/>
                </a:solidFill>
                <a:latin typeface="+mj-ea"/>
                <a:ea typeface="+mj-ea"/>
                <a:cs typeface="SamsungOneKorean 400"/>
              </a:rPr>
              <a:t>번</a:t>
            </a:r>
            <a:r>
              <a:rPr sz="1200" spc="-15" dirty="0">
                <a:solidFill>
                  <a:schemeClr val="bg1"/>
                </a:solidFill>
                <a:latin typeface="+mj-ea"/>
                <a:ea typeface="+mj-ea"/>
                <a:cs typeface="SamsungOneKorean 400"/>
              </a:rPr>
              <a:t> </a:t>
            </a:r>
            <a:r>
              <a:rPr sz="1200" dirty="0">
                <a:solidFill>
                  <a:schemeClr val="bg1"/>
                </a:solidFill>
                <a:latin typeface="+mj-ea"/>
                <a:ea typeface="+mj-ea"/>
                <a:cs typeface="SamsungOneKorean 400"/>
              </a:rPr>
              <a:t>출구</a:t>
            </a:r>
            <a:r>
              <a:rPr sz="1200" spc="-25" dirty="0">
                <a:solidFill>
                  <a:schemeClr val="bg1"/>
                </a:solidFill>
                <a:latin typeface="+mj-ea"/>
                <a:ea typeface="+mj-ea"/>
                <a:cs typeface="SamsungOneKorean 400"/>
              </a:rPr>
              <a:t> </a:t>
            </a:r>
            <a:r>
              <a:rPr sz="1200" dirty="0">
                <a:solidFill>
                  <a:schemeClr val="bg1"/>
                </a:solidFill>
                <a:latin typeface="+mj-ea"/>
                <a:ea typeface="+mj-ea"/>
                <a:cs typeface="SamsungOneKorean 400"/>
              </a:rPr>
              <a:t>버스</a:t>
            </a:r>
            <a:r>
              <a:rPr sz="1200" spc="-25" dirty="0">
                <a:solidFill>
                  <a:schemeClr val="bg1"/>
                </a:solidFill>
                <a:latin typeface="+mj-ea"/>
                <a:ea typeface="+mj-ea"/>
                <a:cs typeface="SamsungOneKorean 400"/>
              </a:rPr>
              <a:t> </a:t>
            </a:r>
            <a:r>
              <a:rPr sz="1200" spc="-20" dirty="0">
                <a:solidFill>
                  <a:schemeClr val="bg1"/>
                </a:solidFill>
                <a:latin typeface="+mj-ea"/>
                <a:ea typeface="+mj-ea"/>
                <a:cs typeface="SamsungOneKorean 400"/>
              </a:rPr>
              <a:t>승강장</a:t>
            </a:r>
            <a:r>
              <a:rPr sz="1200" b="1" spc="-20" dirty="0">
                <a:solidFill>
                  <a:schemeClr val="bg1"/>
                </a:solidFill>
                <a:latin typeface="+mj-ea"/>
                <a:ea typeface="+mj-ea"/>
                <a:cs typeface="Samsung Sharp Sans Medium"/>
              </a:rPr>
              <a:t>]</a:t>
            </a:r>
            <a:endParaRPr sz="1200" dirty="0">
              <a:solidFill>
                <a:schemeClr val="bg1"/>
              </a:solidFill>
              <a:latin typeface="+mj-ea"/>
              <a:ea typeface="+mj-ea"/>
              <a:cs typeface="Samsung Sharp Sans Medium"/>
            </a:endParaRPr>
          </a:p>
        </p:txBody>
      </p:sp>
      <p:sp>
        <p:nvSpPr>
          <p:cNvPr id="40" name="object 21">
            <a:extLst>
              <a:ext uri="{FF2B5EF4-FFF2-40B4-BE49-F238E27FC236}">
                <a16:creationId xmlns:a16="http://schemas.microsoft.com/office/drawing/2014/main" id="{3C85662D-45AD-74EF-7576-327AEED24D59}"/>
              </a:ext>
            </a:extLst>
          </p:cNvPr>
          <p:cNvSpPr txBox="1"/>
          <p:nvPr/>
        </p:nvSpPr>
        <p:spPr>
          <a:xfrm>
            <a:off x="689041" y="1637157"/>
            <a:ext cx="4807659" cy="134011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434"/>
              </a:spcBef>
              <a:buFont typeface="Samsung Sharp Sans Medium"/>
              <a:buChar char="-"/>
              <a:tabLst>
                <a:tab pos="184785" algn="l"/>
              </a:tabLst>
            </a:pPr>
            <a:r>
              <a:rPr sz="1100" dirty="0" err="1" smtClean="0">
                <a:solidFill>
                  <a:schemeClr val="bg1"/>
                </a:solidFill>
                <a:latin typeface="SamsungOneKorean 400"/>
                <a:cs typeface="SamsungOneKorean 400"/>
              </a:rPr>
              <a:t>오전</a:t>
            </a:r>
            <a:r>
              <a:rPr sz="1100" spc="-4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b="1" spc="-10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08</a:t>
            </a:r>
            <a:r>
              <a:rPr sz="1100" spc="-10" dirty="0">
                <a:solidFill>
                  <a:schemeClr val="bg1"/>
                </a:solidFill>
                <a:latin typeface="SamsungOneKorean 400"/>
                <a:cs typeface="SamsungOneKorean 400"/>
              </a:rPr>
              <a:t>시</a:t>
            </a:r>
            <a:r>
              <a:rPr sz="1100" spc="-4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b="1" spc="-10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~</a:t>
            </a:r>
            <a:r>
              <a:rPr sz="1100" b="1" spc="-45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 </a:t>
            </a:r>
            <a:r>
              <a:rPr sz="1100" dirty="0" err="1">
                <a:solidFill>
                  <a:schemeClr val="bg1"/>
                </a:solidFill>
                <a:latin typeface="SamsungOneKorean 400"/>
                <a:cs typeface="SamsungOneKorean 400"/>
              </a:rPr>
              <a:t>오후</a:t>
            </a:r>
            <a:r>
              <a:rPr sz="1100" spc="-4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lang="en-US" sz="1100" b="1" spc="-10" dirty="0" smtClean="0">
                <a:solidFill>
                  <a:schemeClr val="bg1"/>
                </a:solidFill>
                <a:latin typeface="Samsung Sharp Sans Medium"/>
                <a:cs typeface="Samsung Sharp Sans Medium"/>
              </a:rPr>
              <a:t>16</a:t>
            </a:r>
            <a:r>
              <a:rPr sz="1100" spc="-10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시</a:t>
            </a:r>
            <a:r>
              <a:rPr sz="1100" spc="-40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spc="-25" dirty="0" err="1">
                <a:solidFill>
                  <a:schemeClr val="bg1"/>
                </a:solidFill>
                <a:latin typeface="SamsungOneKorean 400"/>
                <a:cs typeface="SamsungOneKorean 400"/>
              </a:rPr>
              <a:t>운영</a:t>
            </a:r>
            <a:r>
              <a:rPr lang="en-US" sz="11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lang="en-US" sz="1100" spc="-2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(5</a:t>
            </a:r>
            <a:r>
              <a:rPr lang="ko-KR" altLang="en-US" sz="1100" spc="-2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분 간격 배차</a:t>
            </a:r>
            <a:r>
              <a:rPr lang="en-US" altLang="ko-KR" sz="1100" spc="-2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, </a:t>
            </a:r>
            <a:r>
              <a:rPr lang="ko-KR" altLang="en-US" sz="1100" spc="-2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행사 중에는 </a:t>
            </a:r>
            <a:r>
              <a:rPr lang="ko-KR" altLang="en-US" sz="1100" spc="-25" dirty="0" err="1" smtClean="0">
                <a:solidFill>
                  <a:schemeClr val="bg1"/>
                </a:solidFill>
                <a:latin typeface="SamsungOneKorean 400"/>
                <a:cs typeface="SamsungOneKorean 400"/>
              </a:rPr>
              <a:t>미운영</a:t>
            </a:r>
            <a:r>
              <a:rPr lang="en-US" altLang="ko-KR" sz="1100" spc="-2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)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  <a:tabLst>
                <a:tab pos="184785" algn="l"/>
              </a:tabLst>
            </a:pPr>
            <a:r>
              <a:rPr lang="en-US" altLang="ko-KR" sz="11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lang="en-US" altLang="ko-KR" sz="1100" spc="-2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     </a:t>
            </a:r>
            <a:r>
              <a:rPr lang="en-US" altLang="ko-KR" sz="11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• </a:t>
            </a:r>
            <a:r>
              <a:rPr lang="ko-KR" altLang="en-US" sz="1100" spc="-25" dirty="0" err="1">
                <a:solidFill>
                  <a:schemeClr val="bg1"/>
                </a:solidFill>
                <a:latin typeface="SamsungOneKorean 400"/>
                <a:cs typeface="SamsungOneKorean 400"/>
              </a:rPr>
              <a:t>교대역</a:t>
            </a:r>
            <a:r>
              <a:rPr lang="ko-KR" altLang="en-US" sz="11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 ▶ </a:t>
            </a:r>
            <a:r>
              <a:rPr lang="ko-KR" altLang="en-US" sz="1100" dirty="0" err="1">
                <a:solidFill>
                  <a:schemeClr val="bg1"/>
                </a:solidFill>
                <a:latin typeface="SamsungOneKorean 400"/>
                <a:cs typeface="SamsungOneKorean 400"/>
              </a:rPr>
              <a:t>삼성금융</a:t>
            </a:r>
            <a:r>
              <a:rPr lang="ko-KR" altLang="en-US" sz="1100" spc="-5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lang="ko-KR" altLang="en-US" sz="1100" dirty="0">
                <a:solidFill>
                  <a:schemeClr val="bg1"/>
                </a:solidFill>
                <a:latin typeface="SamsungOneKorean 400"/>
                <a:cs typeface="SamsungOneKorean 400"/>
              </a:rPr>
              <a:t>캠퍼스</a:t>
            </a:r>
            <a:r>
              <a:rPr lang="ko-KR" altLang="en-US" sz="1100" spc="-4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lang="en-US" altLang="ko-KR" sz="1100" spc="-4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(</a:t>
            </a:r>
            <a:r>
              <a:rPr lang="ko-KR" altLang="en-US" sz="1100" spc="-4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오전 </a:t>
            </a:r>
            <a:r>
              <a:rPr lang="en-US" altLang="ko-KR" sz="1100" spc="-4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8:00~10:30 </a:t>
            </a:r>
            <a:r>
              <a:rPr lang="ko-KR" altLang="en-US" sz="1100" spc="-45" dirty="0">
                <a:solidFill>
                  <a:schemeClr val="bg1"/>
                </a:solidFill>
                <a:latin typeface="SamsungOneKorean 400"/>
                <a:cs typeface="SamsungOneKorean 400"/>
              </a:rPr>
              <a:t>운영</a:t>
            </a:r>
            <a:r>
              <a:rPr lang="en-US" altLang="ko-KR" sz="1100" spc="-45" dirty="0">
                <a:solidFill>
                  <a:schemeClr val="bg1"/>
                </a:solidFill>
                <a:latin typeface="SamsungOneKorean 400"/>
                <a:cs typeface="SamsungOneKorean 400"/>
              </a:rPr>
              <a:t>)  </a:t>
            </a:r>
            <a:r>
              <a:rPr lang="en-US" altLang="ko-KR" sz="1100" b="1" spc="-40" dirty="0">
                <a:solidFill>
                  <a:schemeClr val="bg1"/>
                </a:solidFill>
                <a:cs typeface="Samsung Sharp Sans Medium"/>
              </a:rPr>
              <a:t>910m</a:t>
            </a:r>
            <a:r>
              <a:rPr lang="ko-KR" altLang="en-US" sz="1100" b="1" spc="-50" dirty="0">
                <a:solidFill>
                  <a:schemeClr val="bg1"/>
                </a:solidFill>
                <a:cs typeface="Samsung Sharp Sans Medium"/>
              </a:rPr>
              <a:t> </a:t>
            </a:r>
            <a:r>
              <a:rPr lang="en-US" altLang="ko-KR" sz="1100" b="1" spc="-10" dirty="0">
                <a:solidFill>
                  <a:schemeClr val="bg1"/>
                </a:solidFill>
                <a:cs typeface="Samsung Sharp Sans Medium"/>
              </a:rPr>
              <a:t>/</a:t>
            </a:r>
            <a:r>
              <a:rPr lang="ko-KR" altLang="en-US" sz="1100" b="1" spc="-45" dirty="0">
                <a:solidFill>
                  <a:schemeClr val="bg1"/>
                </a:solidFill>
                <a:cs typeface="Samsung Sharp Sans Medium"/>
              </a:rPr>
              <a:t> </a:t>
            </a:r>
            <a:r>
              <a:rPr lang="ko-KR" altLang="en-US" sz="1100" spc="50" dirty="0">
                <a:solidFill>
                  <a:schemeClr val="bg1"/>
                </a:solidFill>
                <a:latin typeface="SamsungOneKorean 400"/>
                <a:cs typeface="SamsungOneKorean 400"/>
              </a:rPr>
              <a:t>약</a:t>
            </a:r>
            <a:r>
              <a:rPr lang="ko-KR" altLang="en-US" sz="1100" spc="-2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lang="en-US" altLang="ko-KR" sz="1100" b="1" dirty="0">
                <a:solidFill>
                  <a:schemeClr val="bg1"/>
                </a:solidFill>
                <a:cs typeface="Samsung Sharp Sans Medium"/>
              </a:rPr>
              <a:t>2</a:t>
            </a:r>
            <a:r>
              <a:rPr lang="ko-KR" altLang="en-US" sz="1100" dirty="0">
                <a:solidFill>
                  <a:schemeClr val="bg1"/>
                </a:solidFill>
                <a:latin typeface="SamsungOneKorean 400"/>
                <a:cs typeface="SamsungOneKorean 400"/>
              </a:rPr>
              <a:t>분</a:t>
            </a:r>
            <a:r>
              <a:rPr lang="ko-KR" altLang="en-US" sz="1100" spc="-3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lang="ko-KR" altLang="en-US" sz="1100" spc="-2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소요</a:t>
            </a:r>
            <a:endParaRPr lang="en-US" altLang="ko-KR" sz="1100" spc="-25" dirty="0" smtClean="0">
              <a:solidFill>
                <a:schemeClr val="bg1"/>
              </a:solidFill>
              <a:latin typeface="SamsungOneKorean 400"/>
              <a:cs typeface="SamsungOneKorean 400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  <a:tabLst>
                <a:tab pos="184785" algn="l"/>
              </a:tabLst>
            </a:pPr>
            <a:r>
              <a:rPr lang="en-US" altLang="ko-KR" sz="11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lang="en-US" altLang="ko-KR" sz="1100" spc="-2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     • </a:t>
            </a:r>
            <a:r>
              <a:rPr lang="ko-KR" altLang="en-US" sz="1100" dirty="0" err="1" smtClean="0">
                <a:solidFill>
                  <a:schemeClr val="bg1"/>
                </a:solidFill>
                <a:latin typeface="SamsungOneKorean 400"/>
                <a:cs typeface="SamsungOneKorean 400"/>
              </a:rPr>
              <a:t>삼성금융</a:t>
            </a:r>
            <a:r>
              <a:rPr lang="ko-KR" altLang="en-US" sz="1100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lang="ko-KR" altLang="en-US" sz="11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캠퍼스 ▶ </a:t>
            </a:r>
            <a:r>
              <a:rPr lang="ko-KR" altLang="en-US" sz="1100" dirty="0" err="1" smtClean="0">
                <a:solidFill>
                  <a:schemeClr val="bg1"/>
                </a:solidFill>
                <a:latin typeface="SamsungOneKorean 400"/>
                <a:cs typeface="SamsungOneKorean 400"/>
              </a:rPr>
              <a:t>교대역</a:t>
            </a:r>
            <a:r>
              <a:rPr lang="en-US" altLang="ko-KR" sz="1100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(</a:t>
            </a:r>
            <a:r>
              <a:rPr lang="ko-KR" altLang="en-US" sz="1100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오후 </a:t>
            </a:r>
            <a:r>
              <a:rPr lang="en-US" altLang="ko-KR" sz="1100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13:15~16:00 </a:t>
            </a:r>
            <a:r>
              <a:rPr lang="ko-KR" altLang="en-US" sz="1100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운영</a:t>
            </a:r>
            <a:r>
              <a:rPr lang="en-US" altLang="ko-KR" sz="1100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)</a:t>
            </a:r>
            <a:r>
              <a:rPr lang="ko-KR" altLang="en-US" sz="1100" spc="-60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lang="en-US" altLang="ko-KR" sz="1100" b="1" spc="-45" dirty="0">
                <a:solidFill>
                  <a:schemeClr val="bg1"/>
                </a:solidFill>
                <a:cs typeface="Samsung Sharp Sans Medium"/>
              </a:rPr>
              <a:t>1.3km</a:t>
            </a:r>
            <a:r>
              <a:rPr lang="ko-KR" altLang="en-US" sz="1100" b="1" spc="-75" dirty="0">
                <a:solidFill>
                  <a:schemeClr val="bg1"/>
                </a:solidFill>
                <a:cs typeface="Samsung Sharp Sans Medium"/>
              </a:rPr>
              <a:t> </a:t>
            </a:r>
            <a:r>
              <a:rPr lang="en-US" altLang="ko-KR" sz="1100" b="1" dirty="0">
                <a:solidFill>
                  <a:schemeClr val="bg1"/>
                </a:solidFill>
                <a:cs typeface="Samsung Sharp Sans Medium"/>
              </a:rPr>
              <a:t>/</a:t>
            </a:r>
            <a:r>
              <a:rPr lang="ko-KR" altLang="en-US" sz="1100" b="1" spc="-55" dirty="0">
                <a:solidFill>
                  <a:schemeClr val="bg1"/>
                </a:solidFill>
                <a:cs typeface="Samsung Sharp Sans Medium"/>
              </a:rPr>
              <a:t> </a:t>
            </a:r>
            <a:r>
              <a:rPr lang="ko-KR" altLang="en-US" sz="1100" spc="50" dirty="0">
                <a:solidFill>
                  <a:schemeClr val="bg1"/>
                </a:solidFill>
                <a:latin typeface="SamsungOneKorean 400"/>
                <a:cs typeface="SamsungOneKorean 400"/>
              </a:rPr>
              <a:t>약</a:t>
            </a:r>
            <a:r>
              <a:rPr lang="ko-KR" altLang="en-US" sz="1100" spc="-3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lang="en-US" altLang="ko-KR" sz="1100" b="1" dirty="0">
                <a:solidFill>
                  <a:schemeClr val="bg1"/>
                </a:solidFill>
                <a:cs typeface="Samsung Sharp Sans Medium"/>
              </a:rPr>
              <a:t>4</a:t>
            </a:r>
            <a:r>
              <a:rPr lang="ko-KR" altLang="en-US" sz="1100" dirty="0">
                <a:solidFill>
                  <a:schemeClr val="bg1"/>
                </a:solidFill>
                <a:latin typeface="SamsungOneKorean 400"/>
                <a:cs typeface="SamsungOneKorean 400"/>
              </a:rPr>
              <a:t>분</a:t>
            </a:r>
            <a:r>
              <a:rPr lang="ko-KR" altLang="en-US" sz="1100" spc="-4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lang="ko-KR" altLang="en-US" sz="1100" spc="-2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소요</a:t>
            </a:r>
            <a:endParaRPr lang="en-US" altLang="ko-KR" sz="1100" spc="-25" dirty="0" smtClean="0">
              <a:solidFill>
                <a:schemeClr val="bg1"/>
              </a:solidFill>
              <a:latin typeface="SamsungOneKorean 400"/>
              <a:cs typeface="SamsungOneKorean 400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  <a:tabLst>
                <a:tab pos="184785" algn="l"/>
              </a:tabLst>
            </a:pPr>
            <a:r>
              <a:rPr lang="en-US" altLang="ko-KR" sz="11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lang="en-US" altLang="ko-KR" sz="1100" spc="-2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     • </a:t>
            </a:r>
            <a:r>
              <a:rPr lang="ko-KR" altLang="en-US" sz="1100" spc="-2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셔틀버스 </a:t>
            </a:r>
            <a:r>
              <a:rPr lang="ko-KR" altLang="en-US" sz="1100" spc="-25" dirty="0" err="1" smtClean="0">
                <a:solidFill>
                  <a:schemeClr val="bg1"/>
                </a:solidFill>
                <a:latin typeface="SamsungOneKorean 400"/>
                <a:cs typeface="SamsungOneKorean 400"/>
              </a:rPr>
              <a:t>미운영</a:t>
            </a:r>
            <a:r>
              <a:rPr lang="ko-KR" altLang="en-US" sz="1100" spc="-2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 시간</a:t>
            </a:r>
            <a:r>
              <a:rPr lang="en-US" altLang="ko-KR" sz="1100" spc="-2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: </a:t>
            </a:r>
            <a:r>
              <a:rPr lang="ko-KR" altLang="en-US" sz="11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lang="en-US" altLang="ko-KR" sz="1100" spc="-2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10:30~13:15</a:t>
            </a:r>
            <a:endParaRPr lang="ko-KR" altLang="en-US" sz="1100" dirty="0">
              <a:solidFill>
                <a:schemeClr val="bg1"/>
              </a:solidFill>
              <a:latin typeface="SamsungOneKorean 400"/>
              <a:cs typeface="SamsungOneKorean 400"/>
            </a:endParaRPr>
          </a:p>
          <a:p>
            <a:pPr marL="184785" indent="-172085">
              <a:lnSpc>
                <a:spcPct val="100000"/>
              </a:lnSpc>
              <a:spcBef>
                <a:spcPts val="430"/>
              </a:spcBef>
              <a:buFont typeface="Samsung Sharp Sans Medium"/>
              <a:buChar char="-"/>
              <a:tabLst>
                <a:tab pos="184785" algn="l"/>
                <a:tab pos="1266825" algn="l"/>
              </a:tabLst>
            </a:pPr>
            <a:r>
              <a:rPr sz="1100" dirty="0" err="1" smtClean="0">
                <a:solidFill>
                  <a:schemeClr val="bg1"/>
                </a:solidFill>
                <a:latin typeface="SamsungOneKorean 400"/>
                <a:cs typeface="SamsungOneKorean 400"/>
              </a:rPr>
              <a:t>교대역</a:t>
            </a:r>
            <a:r>
              <a:rPr sz="1100" spc="-40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b="1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1</a:t>
            </a:r>
            <a:r>
              <a:rPr sz="1100" dirty="0">
                <a:solidFill>
                  <a:schemeClr val="bg1"/>
                </a:solidFill>
                <a:latin typeface="SamsungOneKorean 400"/>
                <a:cs typeface="SamsungOneKorean 400"/>
              </a:rPr>
              <a:t>번</a:t>
            </a:r>
            <a:r>
              <a:rPr sz="1100" spc="-1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lang="ko-KR" altLang="en-US" sz="11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출구 ▶ </a:t>
            </a:r>
            <a:r>
              <a:rPr sz="1100" dirty="0" err="1">
                <a:solidFill>
                  <a:schemeClr val="bg1"/>
                </a:solidFill>
                <a:latin typeface="SamsungOneKorean 400"/>
                <a:cs typeface="SamsungOneKorean 400"/>
              </a:rPr>
              <a:t>정면</a:t>
            </a:r>
            <a:r>
              <a:rPr sz="1100" spc="-1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dirty="0">
                <a:solidFill>
                  <a:schemeClr val="bg1"/>
                </a:solidFill>
                <a:latin typeface="SamsungOneKorean 400"/>
                <a:cs typeface="SamsungOneKorean 400"/>
              </a:rPr>
              <a:t>버스</a:t>
            </a:r>
            <a:r>
              <a:rPr sz="1100" spc="-1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dirty="0">
                <a:solidFill>
                  <a:schemeClr val="bg1"/>
                </a:solidFill>
                <a:latin typeface="SamsungOneKorean 400"/>
                <a:cs typeface="SamsungOneKorean 400"/>
              </a:rPr>
              <a:t>정류장으로</a:t>
            </a:r>
            <a:r>
              <a:rPr sz="1100" spc="-5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spc="50" dirty="0">
                <a:solidFill>
                  <a:schemeClr val="bg1"/>
                </a:solidFill>
                <a:latin typeface="SamsungOneKorean 400"/>
                <a:cs typeface="SamsungOneKorean 400"/>
              </a:rPr>
              <a:t>약</a:t>
            </a:r>
            <a:r>
              <a:rPr sz="110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b="1" spc="-35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200m</a:t>
            </a:r>
            <a:r>
              <a:rPr sz="1100" b="1" spc="-60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 </a:t>
            </a:r>
            <a:r>
              <a:rPr sz="11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이동</a:t>
            </a:r>
            <a:endParaRPr sz="1100" dirty="0">
              <a:solidFill>
                <a:schemeClr val="bg1"/>
              </a:solidFill>
              <a:latin typeface="SamsungOneKorean 400"/>
              <a:cs typeface="SamsungOneKorean 400"/>
            </a:endParaRPr>
          </a:p>
          <a:p>
            <a:pPr marL="184785" indent="-172085">
              <a:lnSpc>
                <a:spcPct val="100000"/>
              </a:lnSpc>
              <a:spcBef>
                <a:spcPts val="430"/>
              </a:spcBef>
              <a:buFont typeface="Samsung Sharp Sans Medium"/>
              <a:buChar char="-"/>
              <a:tabLst>
                <a:tab pos="184785" algn="l"/>
              </a:tabLst>
            </a:pPr>
            <a:r>
              <a:rPr sz="1100" dirty="0">
                <a:solidFill>
                  <a:schemeClr val="bg1"/>
                </a:solidFill>
                <a:latin typeface="SamsungOneKorean 400"/>
                <a:cs typeface="SamsungOneKorean 400"/>
              </a:rPr>
              <a:t>버스</a:t>
            </a:r>
            <a:r>
              <a:rPr sz="11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dirty="0">
                <a:solidFill>
                  <a:schemeClr val="bg1"/>
                </a:solidFill>
                <a:latin typeface="SamsungOneKorean 400"/>
                <a:cs typeface="SamsungOneKorean 400"/>
              </a:rPr>
              <a:t>정류장</a:t>
            </a:r>
            <a:r>
              <a:rPr sz="1100" spc="-2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spc="50" dirty="0">
                <a:solidFill>
                  <a:schemeClr val="bg1"/>
                </a:solidFill>
                <a:latin typeface="SamsungOneKorean 400"/>
                <a:cs typeface="SamsungOneKorean 400"/>
              </a:rPr>
              <a:t>앞</a:t>
            </a:r>
            <a:r>
              <a:rPr sz="11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dirty="0">
                <a:solidFill>
                  <a:schemeClr val="bg1"/>
                </a:solidFill>
                <a:latin typeface="SamsungOneKorean 400"/>
                <a:cs typeface="SamsungOneKorean 400"/>
              </a:rPr>
              <a:t>버스</a:t>
            </a:r>
            <a:r>
              <a:rPr sz="1100" spc="-1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dirty="0">
                <a:solidFill>
                  <a:schemeClr val="bg1"/>
                </a:solidFill>
                <a:latin typeface="SamsungOneKorean 400"/>
                <a:cs typeface="SamsungOneKorean 400"/>
              </a:rPr>
              <a:t>탑승</a:t>
            </a:r>
            <a:r>
              <a:rPr sz="1100" spc="-2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dirty="0">
                <a:solidFill>
                  <a:schemeClr val="bg1"/>
                </a:solidFill>
                <a:latin typeface="SamsungOneKorean 400"/>
                <a:cs typeface="SamsungOneKorean 400"/>
              </a:rPr>
              <a:t>배너</a:t>
            </a:r>
            <a:r>
              <a:rPr sz="1100" spc="-2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dirty="0">
                <a:solidFill>
                  <a:schemeClr val="bg1"/>
                </a:solidFill>
                <a:latin typeface="SamsungOneKorean 400"/>
                <a:cs typeface="SamsungOneKorean 400"/>
              </a:rPr>
              <a:t>확인</a:t>
            </a:r>
            <a:r>
              <a:rPr sz="11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spc="50" dirty="0">
                <a:solidFill>
                  <a:schemeClr val="bg1"/>
                </a:solidFill>
                <a:latin typeface="SamsungOneKorean 400"/>
                <a:cs typeface="SamsungOneKorean 400"/>
              </a:rPr>
              <a:t>및</a:t>
            </a:r>
            <a:r>
              <a:rPr sz="1100" spc="-1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spc="-20" dirty="0">
                <a:solidFill>
                  <a:schemeClr val="bg1"/>
                </a:solidFill>
                <a:latin typeface="SamsungOneKorean 400"/>
                <a:cs typeface="SamsungOneKorean 400"/>
              </a:rPr>
              <a:t>승</a:t>
            </a:r>
            <a:r>
              <a:rPr sz="1100" b="1" spc="-20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/</a:t>
            </a:r>
            <a:r>
              <a:rPr sz="1100" spc="-20" dirty="0" err="1" smtClean="0">
                <a:solidFill>
                  <a:schemeClr val="bg1"/>
                </a:solidFill>
                <a:latin typeface="SamsungOneKorean 400"/>
                <a:cs typeface="SamsungOneKorean 400"/>
              </a:rPr>
              <a:t>하차</a:t>
            </a:r>
            <a:endParaRPr sz="1100" dirty="0">
              <a:solidFill>
                <a:schemeClr val="bg1"/>
              </a:solidFill>
              <a:latin typeface="SamsungOneKorean 400"/>
              <a:cs typeface="SamsungOneKorean 400"/>
            </a:endParaRPr>
          </a:p>
        </p:txBody>
      </p:sp>
    </p:spTree>
    <p:extLst>
      <p:ext uri="{BB962C8B-B14F-4D97-AF65-F5344CB8AC3E}">
        <p14:creationId xmlns:p14="http://schemas.microsoft.com/office/powerpoint/2010/main" val="3173133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D2A83-154E-C197-7A48-7BC87E78E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latinLnBrk="0">
              <a:defRPr/>
            </a:pPr>
            <a:r>
              <a:rPr lang="en-US" altLang="ko-KR" kern="0" dirty="0">
                <a:solidFill>
                  <a:srgbClr val="FFFFFF"/>
                </a:solidFill>
              </a:rPr>
              <a:t>Information</a:t>
            </a:r>
            <a:endParaRPr kumimoji="1" lang="ko-KR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 pitchFamily="2" charset="0"/>
              <a:ea typeface="맑은 고딕" panose="020B0503020000020004" pitchFamily="50" charset="-127"/>
              <a:cs typeface="Samsung Sharp Sans Bold" pitchFamily="2" charset="0"/>
            </a:endParaRPr>
          </a:p>
        </p:txBody>
      </p:sp>
      <p:sp>
        <p:nvSpPr>
          <p:cNvPr id="11" name="텍스트 개체 틀 13">
            <a:extLst>
              <a:ext uri="{FF2B5EF4-FFF2-40B4-BE49-F238E27FC236}">
                <a16:creationId xmlns:a16="http://schemas.microsoft.com/office/drawing/2014/main" id="{B5988B91-AAC3-7FAE-81B2-7F3E31B62699}"/>
              </a:ext>
            </a:extLst>
          </p:cNvPr>
          <p:cNvSpPr txBox="1">
            <a:spLocks/>
          </p:cNvSpPr>
          <p:nvPr/>
        </p:nvSpPr>
        <p:spPr>
          <a:xfrm>
            <a:off x="641202" y="1112710"/>
            <a:ext cx="7877958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FontTx/>
              <a:buNone/>
              <a:defRPr sz="1800">
                <a:latin typeface="+mj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ko-KR" sz="2000" kern="0" dirty="0" smtClean="0">
                <a:solidFill>
                  <a:schemeClr val="bg1"/>
                </a:solidFill>
                <a:ea typeface="+mj-ea"/>
              </a:rPr>
              <a:t>Registration</a:t>
            </a:r>
            <a:endParaRPr lang="en-US" altLang="ko-KR" sz="2000" kern="0" dirty="0">
              <a:solidFill>
                <a:schemeClr val="bg1"/>
              </a:solidFill>
              <a:ea typeface="+mj-ea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568589" y="1569587"/>
            <a:ext cx="119933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151" marR="125144" indent="-171450" defTabSz="554478">
              <a:lnSpc>
                <a:spcPct val="150000"/>
              </a:lnSpc>
              <a:buFontTx/>
              <a:buChar char="-"/>
              <a:defRPr/>
            </a:pP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등록은 </a:t>
            </a:r>
            <a:r>
              <a:rPr lang="en-US" altLang="ko-KR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08:30 AM ~ 09:30 AM 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진행</a:t>
            </a:r>
            <a:endParaRPr lang="en-US" altLang="ko-KR" sz="1200" dirty="0" smtClean="0">
              <a:solidFill>
                <a:schemeClr val="bg1"/>
              </a:solidFill>
              <a:latin typeface="+mn-ea"/>
              <a:cs typeface="Samsung Sharp Sans Regular"/>
            </a:endParaRPr>
          </a:p>
          <a:p>
            <a:pPr marL="179151" marR="125144" indent="-171450" defTabSz="554478">
              <a:lnSpc>
                <a:spcPct val="150000"/>
              </a:lnSpc>
              <a:buFontTx/>
              <a:buChar char="-"/>
              <a:defRPr/>
            </a:pPr>
            <a:r>
              <a:rPr lang="en-US" altLang="ko-KR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1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층 </a:t>
            </a:r>
            <a:r>
              <a:rPr lang="ko-KR" altLang="en-US" sz="1200" dirty="0" err="1" smtClean="0">
                <a:solidFill>
                  <a:schemeClr val="bg1"/>
                </a:solidFill>
                <a:latin typeface="+mn-ea"/>
                <a:cs typeface="Samsung Sharp Sans Regular"/>
              </a:rPr>
              <a:t>메인입구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 좌측에 있는 등록 데스크에서 에서 등록 진행 </a:t>
            </a:r>
            <a:endParaRPr lang="en-US" altLang="ko-KR" sz="1200" dirty="0" smtClean="0">
              <a:solidFill>
                <a:schemeClr val="bg1"/>
              </a:solidFill>
              <a:latin typeface="+mn-ea"/>
              <a:cs typeface="Samsung Sharp Sans Regular"/>
            </a:endParaRPr>
          </a:p>
          <a:p>
            <a:pPr marL="179151" marR="125144" indent="-171450" defTabSz="554478">
              <a:lnSpc>
                <a:spcPct val="150000"/>
              </a:lnSpc>
              <a:buFontTx/>
              <a:buChar char="-"/>
              <a:defRPr/>
            </a:pPr>
            <a:r>
              <a:rPr lang="ko-KR" altLang="en-US" sz="1200" dirty="0" err="1" smtClean="0">
                <a:solidFill>
                  <a:schemeClr val="bg1"/>
                </a:solidFill>
                <a:latin typeface="+mn-ea"/>
                <a:cs typeface="Samsung Sharp Sans Regular"/>
              </a:rPr>
              <a:t>키오스크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 이용해 비표 발급 </a:t>
            </a:r>
            <a:r>
              <a:rPr lang="en-US" altLang="ko-KR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PROCESS 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진행</a:t>
            </a:r>
            <a:endParaRPr lang="en-US" altLang="ko-KR" sz="1200" dirty="0">
              <a:solidFill>
                <a:schemeClr val="bg1"/>
              </a:solidFill>
              <a:latin typeface="+mn-ea"/>
              <a:cs typeface="Samsung Sharp Sans Regular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678739" y="2736998"/>
            <a:ext cx="1241045" cy="2603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54389" latinLnBrk="0"/>
            <a:r>
              <a:rPr lang="en-US" altLang="ko-KR" sz="1092" b="1" dirty="0">
                <a:solidFill>
                  <a:schemeClr val="bg1"/>
                </a:solidFill>
                <a:ea typeface="SamsungOne 800" panose="020B0903030303020204" pitchFamily="34" charset="0"/>
                <a:cs typeface="Samsung Sharp Sans Bold" pitchFamily="2" charset="0"/>
              </a:rPr>
              <a:t>&lt; </a:t>
            </a:r>
            <a:r>
              <a:rPr lang="en-US" altLang="ko-KR" sz="1092" b="1" dirty="0" smtClean="0">
                <a:solidFill>
                  <a:schemeClr val="bg1"/>
                </a:solidFill>
                <a:ea typeface="SamsungOne 800" panose="020B0903030303020204" pitchFamily="34" charset="0"/>
                <a:cs typeface="Samsung Sharp Sans Bold" pitchFamily="2" charset="0"/>
              </a:rPr>
              <a:t>1F Floor </a:t>
            </a:r>
            <a:r>
              <a:rPr lang="en-US" altLang="ko-KR" sz="1092" b="1" dirty="0">
                <a:solidFill>
                  <a:schemeClr val="bg1"/>
                </a:solidFill>
                <a:ea typeface="SamsungOne 800" panose="020B0903030303020204" pitchFamily="34" charset="0"/>
                <a:cs typeface="Samsung Sharp Sans Bold" pitchFamily="2" charset="0"/>
              </a:rPr>
              <a:t>Plan &gt;</a:t>
            </a:r>
            <a:endParaRPr lang="ko-KR" altLang="en-US" sz="1092" b="1" dirty="0">
              <a:solidFill>
                <a:schemeClr val="bg1"/>
              </a:solidFill>
              <a:ea typeface="삼성긴고딕 Regular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327F8CAB-D005-5D2B-9543-A9A653C7E8C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728"/>
          <a:stretch/>
        </p:blipFill>
        <p:spPr>
          <a:xfrm rot="16200000">
            <a:off x="1517463" y="2193933"/>
            <a:ext cx="2843869" cy="4521316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38EFD9B1-DE16-95E9-82B3-058E9F8F0226}"/>
              </a:ext>
            </a:extLst>
          </p:cNvPr>
          <p:cNvSpPr/>
          <p:nvPr/>
        </p:nvSpPr>
        <p:spPr>
          <a:xfrm rot="2363264">
            <a:off x="2144384" y="4567415"/>
            <a:ext cx="653435" cy="156358"/>
          </a:xfrm>
          <a:prstGeom prst="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600" spc="-40" dirty="0">
              <a:solidFill>
                <a:schemeClr val="bg1"/>
              </a:solidFill>
              <a:latin typeface="SamsungOneKorean 700" panose="020B0803030303020204" pitchFamily="50" charset="-127"/>
              <a:ea typeface="SamsungOneKorean 700" panose="020B0803030303020204" pitchFamily="50" charset="-127"/>
            </a:endParaRPr>
          </a:p>
        </p:txBody>
      </p:sp>
      <p:sp>
        <p:nvSpPr>
          <p:cNvPr id="24" name="화살표: 오른쪽 43">
            <a:extLst>
              <a:ext uri="{FF2B5EF4-FFF2-40B4-BE49-F238E27FC236}">
                <a16:creationId xmlns:a16="http://schemas.microsoft.com/office/drawing/2014/main" id="{A444558E-392A-5F85-1EFE-2A2D7779CFC2}"/>
              </a:ext>
            </a:extLst>
          </p:cNvPr>
          <p:cNvSpPr/>
          <p:nvPr/>
        </p:nvSpPr>
        <p:spPr>
          <a:xfrm rot="18814302">
            <a:off x="2600542" y="4904519"/>
            <a:ext cx="278191" cy="17179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25" name="화살표: 오른쪽 44">
            <a:extLst>
              <a:ext uri="{FF2B5EF4-FFF2-40B4-BE49-F238E27FC236}">
                <a16:creationId xmlns:a16="http://schemas.microsoft.com/office/drawing/2014/main" id="{A9B45F2F-EDD4-EA4B-7879-CB4C3550FF86}"/>
              </a:ext>
            </a:extLst>
          </p:cNvPr>
          <p:cNvSpPr/>
          <p:nvPr/>
        </p:nvSpPr>
        <p:spPr>
          <a:xfrm rot="10800000">
            <a:off x="4316886" y="5020309"/>
            <a:ext cx="357585" cy="13365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2FBA09-162C-6C5A-818F-511D784BB8E9}"/>
              </a:ext>
            </a:extLst>
          </p:cNvPr>
          <p:cNvSpPr txBox="1"/>
          <p:nvPr/>
        </p:nvSpPr>
        <p:spPr>
          <a:xfrm>
            <a:off x="2158041" y="5118368"/>
            <a:ext cx="841862" cy="1439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ko-KR" altLang="en-U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Samsung Sharp Sans Medium" pitchFamily="2" charset="0"/>
              </a:rPr>
              <a:t>메인입구</a:t>
            </a:r>
            <a:endParaRPr kumimoji="1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Samsung Sharp Sans Medium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869284D-12A6-5110-19C2-71E46A4F89D7}"/>
              </a:ext>
            </a:extLst>
          </p:cNvPr>
          <p:cNvSpPr txBox="1"/>
          <p:nvPr/>
        </p:nvSpPr>
        <p:spPr>
          <a:xfrm>
            <a:off x="4074747" y="5162961"/>
            <a:ext cx="841862" cy="1439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ko-KR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Samsung Sharp Sans Medium" pitchFamily="2" charset="0"/>
              </a:rPr>
              <a:t>측면입구</a:t>
            </a:r>
            <a:endParaRPr kumimoji="1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Samsung Sharp Sans Medium" pitchFamily="2" charset="0"/>
            </a:endParaRPr>
          </a:p>
        </p:txBody>
      </p:sp>
      <p:sp>
        <p:nvSpPr>
          <p:cNvPr id="28" name="화살표: 아래쪽 47">
            <a:extLst>
              <a:ext uri="{FF2B5EF4-FFF2-40B4-BE49-F238E27FC236}">
                <a16:creationId xmlns:a16="http://schemas.microsoft.com/office/drawing/2014/main" id="{E7E98794-55B1-9C12-0019-ACB857BF6787}"/>
              </a:ext>
            </a:extLst>
          </p:cNvPr>
          <p:cNvSpPr/>
          <p:nvPr/>
        </p:nvSpPr>
        <p:spPr>
          <a:xfrm flipV="1">
            <a:off x="4919876" y="4803271"/>
            <a:ext cx="171799" cy="25469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C3C2E4-C483-FE8B-D2F8-904AF5F8638F}"/>
              </a:ext>
            </a:extLst>
          </p:cNvPr>
          <p:cNvSpPr txBox="1"/>
          <p:nvPr/>
        </p:nvSpPr>
        <p:spPr>
          <a:xfrm>
            <a:off x="4584844" y="5135372"/>
            <a:ext cx="841862" cy="2339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ko-KR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Samsung Sharp Sans Medium" pitchFamily="2" charset="0"/>
              </a:rPr>
              <a:t>주차장 </a:t>
            </a:r>
            <a:endParaRPr kumimoji="1" lang="en-US" altLang="ko-KR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Samsung Sharp Sans Medium" pitchFamily="2" charset="0"/>
            </a:endParaRPr>
          </a:p>
          <a:p>
            <a: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ko-KR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Samsung Sharp Sans Medium" pitchFamily="2" charset="0"/>
              </a:rPr>
              <a:t>진입로</a:t>
            </a:r>
            <a:endParaRPr kumimoji="1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Samsung Sharp Sans Medium" pitchFamily="2" charset="0"/>
            </a:endParaRPr>
          </a:p>
        </p:txBody>
      </p: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F211A223-C07C-30DC-77DD-8ACD6AEEA289}"/>
              </a:ext>
            </a:extLst>
          </p:cNvPr>
          <p:cNvCxnSpPr>
            <a:cxnSpLocks/>
          </p:cNvCxnSpPr>
          <p:nvPr/>
        </p:nvCxnSpPr>
        <p:spPr>
          <a:xfrm>
            <a:off x="2932266" y="4196388"/>
            <a:ext cx="270622" cy="200996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화살표: 오른쪽 50">
            <a:extLst>
              <a:ext uri="{FF2B5EF4-FFF2-40B4-BE49-F238E27FC236}">
                <a16:creationId xmlns:a16="http://schemas.microsoft.com/office/drawing/2014/main" id="{F7FFC1B2-7732-18C1-A123-2FC4A9AE1E76}"/>
              </a:ext>
            </a:extLst>
          </p:cNvPr>
          <p:cNvSpPr/>
          <p:nvPr/>
        </p:nvSpPr>
        <p:spPr>
          <a:xfrm rot="18814302">
            <a:off x="2928482" y="4221852"/>
            <a:ext cx="278191" cy="17179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B7D532C-4EB0-B59F-B45D-F01FC4E9772B}"/>
              </a:ext>
            </a:extLst>
          </p:cNvPr>
          <p:cNvSpPr txBox="1"/>
          <p:nvPr/>
        </p:nvSpPr>
        <p:spPr>
          <a:xfrm>
            <a:off x="2471102" y="4409449"/>
            <a:ext cx="841862" cy="1439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ko-KR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Samsung Sharp Sans Medium" pitchFamily="2" charset="0"/>
              </a:rPr>
              <a:t>바리케이트</a:t>
            </a:r>
            <a:endParaRPr kumimoji="1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Samsung Sharp Sans Medium" pitchFamily="2" charset="0"/>
            </a:endParaRPr>
          </a:p>
        </p:txBody>
      </p:sp>
      <p:sp>
        <p:nvSpPr>
          <p:cNvPr id="33" name="자유형 32"/>
          <p:cNvSpPr/>
          <p:nvPr/>
        </p:nvSpPr>
        <p:spPr bwMode="auto">
          <a:xfrm flipH="1">
            <a:off x="1749635" y="4256834"/>
            <a:ext cx="708901" cy="294095"/>
          </a:xfrm>
          <a:custGeom>
            <a:avLst/>
            <a:gdLst>
              <a:gd name="connsiteX0" fmla="*/ 0 w 5022850"/>
              <a:gd name="connsiteY0" fmla="*/ 869950 h 869950"/>
              <a:gd name="connsiteX1" fmla="*/ 444500 w 5022850"/>
              <a:gd name="connsiteY1" fmla="*/ 0 h 869950"/>
              <a:gd name="connsiteX2" fmla="*/ 5022850 w 5022850"/>
              <a:gd name="connsiteY2" fmla="*/ 0 h 86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22850" h="869950">
                <a:moveTo>
                  <a:pt x="0" y="869950"/>
                </a:moveTo>
                <a:lnTo>
                  <a:pt x="444500" y="0"/>
                </a:lnTo>
                <a:lnTo>
                  <a:pt x="5022850" y="0"/>
                </a:lnTo>
              </a:path>
            </a:pathLst>
          </a:custGeom>
          <a:ln w="12700">
            <a:solidFill>
              <a:srgbClr val="FF0000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/>
          <p:cNvSpPr/>
          <p:nvPr/>
        </p:nvSpPr>
        <p:spPr>
          <a:xfrm>
            <a:off x="753007" y="4133421"/>
            <a:ext cx="1099981" cy="260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54389" latinLnBrk="0"/>
            <a:r>
              <a:rPr lang="en-US" altLang="ko-KR" sz="1092" b="1" dirty="0" smtClean="0">
                <a:latin typeface="+mj-lt"/>
                <a:ea typeface="SamsungOne 800" panose="020B0903030303020204" pitchFamily="34" charset="0"/>
                <a:cs typeface="Samsung Sharp Sans Bold" pitchFamily="2" charset="0"/>
              </a:rPr>
              <a:t>Registration</a:t>
            </a:r>
            <a:endParaRPr lang="ko-KR" altLang="en-US" sz="1092" b="1" dirty="0">
              <a:latin typeface="+mj-lt"/>
              <a:ea typeface="삼성긴고딕 Regular"/>
            </a:endParaRPr>
          </a:p>
        </p:txBody>
      </p:sp>
      <p:sp>
        <p:nvSpPr>
          <p:cNvPr id="35" name="object 34">
            <a:extLst>
              <a:ext uri="{FF2B5EF4-FFF2-40B4-BE49-F238E27FC236}">
                <a16:creationId xmlns:a16="http://schemas.microsoft.com/office/drawing/2014/main" id="{A2D74578-FA21-1DC4-F9B5-8F12C998140C}"/>
              </a:ext>
            </a:extLst>
          </p:cNvPr>
          <p:cNvSpPr txBox="1"/>
          <p:nvPr/>
        </p:nvSpPr>
        <p:spPr>
          <a:xfrm>
            <a:off x="6122139" y="1178638"/>
            <a:ext cx="275651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7485" indent="-184785">
              <a:lnSpc>
                <a:spcPct val="100000"/>
              </a:lnSpc>
              <a:spcBef>
                <a:spcPts val="100"/>
              </a:spcBef>
              <a:buChar char="■"/>
              <a:tabLst>
                <a:tab pos="197485" algn="l"/>
              </a:tabLst>
            </a:pPr>
            <a:r>
              <a:rPr sz="1200" b="1" dirty="0">
                <a:solidFill>
                  <a:schemeClr val="bg1"/>
                </a:solidFill>
                <a:latin typeface="SamsungOneKorean 600"/>
                <a:cs typeface="SamsungOneKorean 600"/>
              </a:rPr>
              <a:t>사전</a:t>
            </a:r>
            <a:r>
              <a:rPr sz="1200" b="1" spc="-35" dirty="0">
                <a:solidFill>
                  <a:schemeClr val="bg1"/>
                </a:solidFill>
                <a:latin typeface="SamsungOneKorean 600"/>
                <a:cs typeface="SamsungOneKorean 600"/>
              </a:rPr>
              <a:t> </a:t>
            </a:r>
            <a:r>
              <a:rPr sz="1200" b="1" dirty="0">
                <a:solidFill>
                  <a:schemeClr val="bg1"/>
                </a:solidFill>
                <a:latin typeface="SamsungOneKorean 600"/>
                <a:cs typeface="SamsungOneKorean 600"/>
              </a:rPr>
              <a:t>등록자</a:t>
            </a:r>
            <a:r>
              <a:rPr sz="1200" b="1" spc="-30" dirty="0">
                <a:solidFill>
                  <a:schemeClr val="bg1"/>
                </a:solidFill>
                <a:latin typeface="SamsungOneKorean 600"/>
                <a:cs typeface="SamsungOneKorean 600"/>
              </a:rPr>
              <a:t> </a:t>
            </a:r>
            <a:r>
              <a:rPr sz="1200" b="1" dirty="0">
                <a:solidFill>
                  <a:schemeClr val="bg1"/>
                </a:solidFill>
                <a:latin typeface="SamsungOneKorean 600"/>
                <a:cs typeface="SamsungOneKorean 600"/>
              </a:rPr>
              <a:t>비표</a:t>
            </a:r>
            <a:r>
              <a:rPr sz="1200" b="1" spc="-30" dirty="0">
                <a:solidFill>
                  <a:schemeClr val="bg1"/>
                </a:solidFill>
                <a:latin typeface="SamsungOneKorean 600"/>
                <a:cs typeface="SamsungOneKorean 600"/>
              </a:rPr>
              <a:t> </a:t>
            </a:r>
            <a:r>
              <a:rPr sz="1200" b="1" dirty="0">
                <a:solidFill>
                  <a:schemeClr val="bg1"/>
                </a:solidFill>
                <a:latin typeface="SamsungOneKorean 600"/>
                <a:cs typeface="SamsungOneKorean 600"/>
              </a:rPr>
              <a:t>발급</a:t>
            </a:r>
            <a:r>
              <a:rPr sz="1200" b="1" spc="-20" dirty="0">
                <a:solidFill>
                  <a:schemeClr val="bg1"/>
                </a:solidFill>
                <a:latin typeface="SamsungOneKorean 600"/>
                <a:cs typeface="SamsungOneKorean 600"/>
              </a:rPr>
              <a:t> </a:t>
            </a:r>
            <a:r>
              <a:rPr sz="1200" b="1" spc="-25" dirty="0">
                <a:solidFill>
                  <a:schemeClr val="bg1"/>
                </a:solidFill>
                <a:latin typeface="SamsungOneKorean 600"/>
                <a:cs typeface="SamsungOneKorean 600"/>
              </a:rPr>
              <a:t>PROCESS</a:t>
            </a:r>
            <a:endParaRPr sz="1200" dirty="0">
              <a:solidFill>
                <a:schemeClr val="bg1"/>
              </a:solidFill>
              <a:latin typeface="SamsungOneKorean 600"/>
              <a:cs typeface="SamsungOneKorean 600"/>
            </a:endParaRPr>
          </a:p>
        </p:txBody>
      </p:sp>
      <p:sp>
        <p:nvSpPr>
          <p:cNvPr id="36" name="object 35">
            <a:extLst>
              <a:ext uri="{FF2B5EF4-FFF2-40B4-BE49-F238E27FC236}">
                <a16:creationId xmlns:a16="http://schemas.microsoft.com/office/drawing/2014/main" id="{F87E4EF9-5BC6-0A8C-EF08-0556DD7A35DD}"/>
              </a:ext>
            </a:extLst>
          </p:cNvPr>
          <p:cNvSpPr txBox="1"/>
          <p:nvPr/>
        </p:nvSpPr>
        <p:spPr>
          <a:xfrm>
            <a:off x="6098578" y="1482777"/>
            <a:ext cx="2957983" cy="123880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000" spc="-20" dirty="0">
                <a:solidFill>
                  <a:schemeClr val="bg1"/>
                </a:solidFill>
                <a:latin typeface="Cambria Math"/>
                <a:cs typeface="Cambria Math"/>
              </a:rPr>
              <a:t>①</a:t>
            </a:r>
            <a:r>
              <a:rPr sz="1000" dirty="0">
                <a:solidFill>
                  <a:schemeClr val="bg1"/>
                </a:solidFill>
                <a:latin typeface="Cambria Math"/>
                <a:cs typeface="Cambria Math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삼성금융캠퍼스</a:t>
            </a:r>
            <a:r>
              <a:rPr sz="1000" spc="-3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로비</a:t>
            </a:r>
            <a:r>
              <a:rPr sz="1000" spc="-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입장</a:t>
            </a:r>
            <a:endParaRPr sz="1000" dirty="0">
              <a:solidFill>
                <a:schemeClr val="bg1"/>
              </a:solidFill>
              <a:latin typeface="SamsungOneKorean 400"/>
              <a:cs typeface="SamsungOneKorean 400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000" spc="-20" dirty="0">
                <a:solidFill>
                  <a:schemeClr val="bg1"/>
                </a:solidFill>
                <a:latin typeface="Cambria Math"/>
                <a:cs typeface="Cambria Math"/>
              </a:rPr>
              <a:t>②</a:t>
            </a:r>
            <a:r>
              <a:rPr sz="1000" spc="-15" dirty="0">
                <a:solidFill>
                  <a:schemeClr val="bg1"/>
                </a:solidFill>
                <a:latin typeface="Cambria Math"/>
                <a:cs typeface="Cambria Math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키오스크로</a:t>
            </a:r>
            <a:r>
              <a:rPr sz="1000" spc="-3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이동</a:t>
            </a:r>
            <a:r>
              <a:rPr sz="1000" spc="-2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및</a:t>
            </a:r>
            <a:r>
              <a:rPr sz="1000" spc="-1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b="1" spc="-10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QR</a:t>
            </a:r>
            <a:r>
              <a:rPr sz="1000" spc="-10" dirty="0">
                <a:solidFill>
                  <a:schemeClr val="bg1"/>
                </a:solidFill>
                <a:latin typeface="SamsungOneKorean 400"/>
                <a:cs typeface="SamsungOneKorean 400"/>
              </a:rPr>
              <a:t>코드</a:t>
            </a:r>
            <a:r>
              <a:rPr sz="1000" spc="-35" dirty="0">
                <a:solidFill>
                  <a:schemeClr val="bg1"/>
                </a:solidFill>
                <a:latin typeface="SamsungOneKorean 400"/>
                <a:cs typeface="SamsungOneKorean 400"/>
              </a:rPr>
              <a:t> 스캔</a:t>
            </a:r>
            <a:endParaRPr sz="1000" dirty="0">
              <a:solidFill>
                <a:schemeClr val="bg1"/>
              </a:solidFill>
              <a:latin typeface="SamsungOneKorean 400"/>
              <a:cs typeface="SamsungOneKorean 400"/>
            </a:endParaRPr>
          </a:p>
          <a:p>
            <a:pPr marL="172720">
              <a:lnSpc>
                <a:spcPct val="100000"/>
              </a:lnSpc>
              <a:spcBef>
                <a:spcPts val="360"/>
              </a:spcBef>
            </a:pPr>
            <a:r>
              <a:rPr lang="ko-KR" altLang="en-US" sz="1000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→ </a:t>
            </a:r>
            <a:r>
              <a:rPr sz="1000" dirty="0" err="1" smtClean="0">
                <a:solidFill>
                  <a:schemeClr val="bg1"/>
                </a:solidFill>
                <a:latin typeface="SamsungOneKorean 400"/>
                <a:cs typeface="SamsungOneKorean 400"/>
              </a:rPr>
              <a:t>키오스크</a:t>
            </a:r>
            <a:r>
              <a:rPr sz="1000" spc="-20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버튼 터치로</a:t>
            </a:r>
            <a:r>
              <a:rPr sz="1000" spc="-1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출력</a:t>
            </a:r>
            <a:r>
              <a:rPr sz="1000" spc="-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요청</a:t>
            </a:r>
            <a:endParaRPr sz="1000" dirty="0">
              <a:solidFill>
                <a:schemeClr val="bg1"/>
              </a:solidFill>
              <a:latin typeface="SamsungOneKorean 400"/>
              <a:cs typeface="SamsungOneKorean 400"/>
            </a:endParaRPr>
          </a:p>
          <a:p>
            <a:pPr marL="172720">
              <a:lnSpc>
                <a:spcPct val="100000"/>
              </a:lnSpc>
              <a:spcBef>
                <a:spcPts val="360"/>
              </a:spcBef>
            </a:pPr>
            <a:r>
              <a:rPr lang="ko-KR" altLang="en-US"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→ </a:t>
            </a:r>
            <a:r>
              <a:rPr lang="ko-KR" altLang="en-US" sz="1000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 err="1" smtClean="0">
                <a:solidFill>
                  <a:schemeClr val="bg1"/>
                </a:solidFill>
                <a:latin typeface="SamsungOneKorean 400"/>
                <a:cs typeface="SamsungOneKorean 400"/>
              </a:rPr>
              <a:t>비표</a:t>
            </a:r>
            <a:r>
              <a:rPr sz="1000" spc="-10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출력</a:t>
            </a:r>
            <a:r>
              <a:rPr sz="1000" spc="-1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및</a:t>
            </a:r>
            <a:r>
              <a:rPr sz="1000" spc="-1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 err="1">
                <a:solidFill>
                  <a:schemeClr val="bg1"/>
                </a:solidFill>
                <a:latin typeface="SamsungOneKorean 400"/>
                <a:cs typeface="SamsungOneKorean 400"/>
              </a:rPr>
              <a:t>랜야드</a:t>
            </a:r>
            <a:r>
              <a:rPr sz="10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 err="1" smtClean="0">
                <a:solidFill>
                  <a:schemeClr val="bg1"/>
                </a:solidFill>
                <a:latin typeface="SamsungOneKorean 400"/>
                <a:cs typeface="SamsungOneKorean 400"/>
              </a:rPr>
              <a:t>결합</a:t>
            </a:r>
            <a:r>
              <a:rPr lang="ko-KR" altLang="en-US" sz="1000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하여 전달 예정</a:t>
            </a:r>
            <a:r>
              <a:rPr sz="1000" b="1" dirty="0" smtClean="0">
                <a:solidFill>
                  <a:schemeClr val="bg1"/>
                </a:solidFill>
                <a:latin typeface="Samsung Sharp Sans Medium"/>
                <a:cs typeface="Samsung Sharp Sans Medium"/>
              </a:rPr>
              <a:t>(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운영</a:t>
            </a:r>
            <a:r>
              <a:rPr sz="1000" spc="-1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b="1" spc="-10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Staff</a:t>
            </a:r>
            <a:r>
              <a:rPr sz="1000" b="1" spc="-10" dirty="0" smtClean="0">
                <a:solidFill>
                  <a:schemeClr val="bg1"/>
                </a:solidFill>
                <a:latin typeface="Samsung Sharp Sans Medium"/>
                <a:cs typeface="Samsung Sharp Sans Medium"/>
              </a:rPr>
              <a:t>)</a:t>
            </a:r>
            <a:endParaRPr sz="1000" dirty="0">
              <a:solidFill>
                <a:schemeClr val="bg1"/>
              </a:solidFill>
              <a:latin typeface="Samsung Sharp Sans Medium"/>
              <a:cs typeface="Samsung Sharp Sans Medium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000" spc="-20" dirty="0">
                <a:solidFill>
                  <a:schemeClr val="bg1"/>
                </a:solidFill>
                <a:latin typeface="Cambria Math"/>
                <a:cs typeface="Cambria Math"/>
              </a:rPr>
              <a:t>③</a:t>
            </a:r>
            <a:r>
              <a:rPr sz="1000" spc="-5" dirty="0">
                <a:solidFill>
                  <a:schemeClr val="bg1"/>
                </a:solidFill>
                <a:latin typeface="Cambria Math"/>
                <a:cs typeface="Cambria Math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비표</a:t>
            </a:r>
            <a:r>
              <a:rPr sz="1000" spc="-1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착용</a:t>
            </a:r>
            <a:r>
              <a:rPr sz="1000" spc="-1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후</a:t>
            </a:r>
            <a:r>
              <a:rPr sz="1000" spc="-1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바리케이트</a:t>
            </a:r>
            <a:r>
              <a:rPr sz="1000" spc="-3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통과</a:t>
            </a:r>
            <a:endParaRPr sz="1000" dirty="0">
              <a:solidFill>
                <a:schemeClr val="bg1"/>
              </a:solidFill>
              <a:latin typeface="SamsungOneKorean 400"/>
              <a:cs typeface="SamsungOneKorean 400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000" spc="-20" dirty="0">
                <a:solidFill>
                  <a:schemeClr val="bg1"/>
                </a:solidFill>
                <a:latin typeface="Cambria Math"/>
                <a:cs typeface="Cambria Math"/>
              </a:rPr>
              <a:t>④</a:t>
            </a:r>
            <a:r>
              <a:rPr sz="1000" spc="-15" dirty="0">
                <a:solidFill>
                  <a:schemeClr val="bg1"/>
                </a:solidFill>
                <a:latin typeface="Cambria Math"/>
                <a:cs typeface="Cambria Math"/>
              </a:rPr>
              <a:t> </a:t>
            </a:r>
            <a:r>
              <a:rPr sz="1000" b="1" spc="-35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E/V</a:t>
            </a:r>
            <a:r>
              <a:rPr sz="1000" b="1" spc="-50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이용</a:t>
            </a:r>
            <a:r>
              <a:rPr sz="1000" spc="-2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b="1" spc="-30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B2</a:t>
            </a:r>
            <a:r>
              <a:rPr sz="1000" b="1" spc="-40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층으로</a:t>
            </a:r>
            <a:r>
              <a:rPr sz="1000" spc="-3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이동</a:t>
            </a:r>
            <a:r>
              <a:rPr sz="1000" spc="-1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및</a:t>
            </a:r>
            <a:r>
              <a:rPr sz="1000" spc="-2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비전홀</a:t>
            </a:r>
            <a:r>
              <a:rPr sz="1000" spc="-1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입장</a:t>
            </a:r>
            <a:endParaRPr sz="1000" dirty="0">
              <a:solidFill>
                <a:schemeClr val="bg1"/>
              </a:solidFill>
              <a:latin typeface="SamsungOneKorean 400"/>
              <a:cs typeface="SamsungOneKorean 400"/>
            </a:endParaRPr>
          </a:p>
        </p:txBody>
      </p:sp>
      <p:grpSp>
        <p:nvGrpSpPr>
          <p:cNvPr id="37" name="object 87">
            <a:extLst>
              <a:ext uri="{FF2B5EF4-FFF2-40B4-BE49-F238E27FC236}">
                <a16:creationId xmlns:a16="http://schemas.microsoft.com/office/drawing/2014/main" id="{8D65EB4B-00D9-BD9A-FE63-BDC49250C5B1}"/>
              </a:ext>
            </a:extLst>
          </p:cNvPr>
          <p:cNvGrpSpPr/>
          <p:nvPr/>
        </p:nvGrpSpPr>
        <p:grpSpPr>
          <a:xfrm>
            <a:off x="6117887" y="3032655"/>
            <a:ext cx="4055147" cy="2843871"/>
            <a:chOff x="3122295" y="2700020"/>
            <a:chExt cx="3397250" cy="1795145"/>
          </a:xfrm>
        </p:grpSpPr>
        <p:pic>
          <p:nvPicPr>
            <p:cNvPr id="38" name="object 88">
              <a:extLst>
                <a:ext uri="{FF2B5EF4-FFF2-40B4-BE49-F238E27FC236}">
                  <a16:creationId xmlns:a16="http://schemas.microsoft.com/office/drawing/2014/main" id="{A22D1215-461F-6330-FF67-E42711C0407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22295" y="2700020"/>
              <a:ext cx="3397127" cy="1795017"/>
            </a:xfrm>
            <a:prstGeom prst="rect">
              <a:avLst/>
            </a:prstGeom>
          </p:spPr>
        </p:pic>
        <p:pic>
          <p:nvPicPr>
            <p:cNvPr id="40" name="object 89">
              <a:extLst>
                <a:ext uri="{FF2B5EF4-FFF2-40B4-BE49-F238E27FC236}">
                  <a16:creationId xmlns:a16="http://schemas.microsoft.com/office/drawing/2014/main" id="{A9C44126-C2D0-C8D9-D149-872D5FB236B8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64174" y="3469843"/>
              <a:ext cx="541972" cy="599998"/>
            </a:xfrm>
            <a:prstGeom prst="rect">
              <a:avLst/>
            </a:prstGeom>
          </p:spPr>
        </p:pic>
        <p:sp>
          <p:nvSpPr>
            <p:cNvPr id="45" name="object 90">
              <a:extLst>
                <a:ext uri="{FF2B5EF4-FFF2-40B4-BE49-F238E27FC236}">
                  <a16:creationId xmlns:a16="http://schemas.microsoft.com/office/drawing/2014/main" id="{3F53D786-D9E6-DD6B-4C62-A2301EA0A28E}"/>
                </a:ext>
              </a:extLst>
            </p:cNvPr>
            <p:cNvSpPr/>
            <p:nvPr/>
          </p:nvSpPr>
          <p:spPr>
            <a:xfrm>
              <a:off x="5959348" y="3465017"/>
              <a:ext cx="551815" cy="609600"/>
            </a:xfrm>
            <a:custGeom>
              <a:avLst/>
              <a:gdLst/>
              <a:ahLst/>
              <a:cxnLst/>
              <a:rect l="l" t="t" r="r" b="b"/>
              <a:pathLst>
                <a:path w="551815" h="609600">
                  <a:moveTo>
                    <a:pt x="0" y="609523"/>
                  </a:moveTo>
                  <a:lnTo>
                    <a:pt x="551497" y="609523"/>
                  </a:lnTo>
                  <a:lnTo>
                    <a:pt x="551497" y="0"/>
                  </a:lnTo>
                  <a:lnTo>
                    <a:pt x="0" y="0"/>
                  </a:lnTo>
                  <a:lnTo>
                    <a:pt x="0" y="609523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91">
              <a:extLst>
                <a:ext uri="{FF2B5EF4-FFF2-40B4-BE49-F238E27FC236}">
                  <a16:creationId xmlns:a16="http://schemas.microsoft.com/office/drawing/2014/main" id="{473986AF-B071-5761-B3A9-2990BDA3E96A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91891" y="2898343"/>
              <a:ext cx="491832" cy="794562"/>
            </a:xfrm>
            <a:prstGeom prst="rect">
              <a:avLst/>
            </a:prstGeom>
          </p:spPr>
        </p:pic>
        <p:pic>
          <p:nvPicPr>
            <p:cNvPr id="47" name="object 92">
              <a:extLst>
                <a:ext uri="{FF2B5EF4-FFF2-40B4-BE49-F238E27FC236}">
                  <a16:creationId xmlns:a16="http://schemas.microsoft.com/office/drawing/2014/main" id="{7E8223C1-7CA0-053A-BEB6-FEF5E05CD4B5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45330" y="2898343"/>
              <a:ext cx="491832" cy="7945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9190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D2A83-154E-C197-7A48-7BC87E78E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표 3">
            <a:extLst>
              <a:ext uri="{FF2B5EF4-FFF2-40B4-BE49-F238E27FC236}">
                <a16:creationId xmlns:a16="http://schemas.microsoft.com/office/drawing/2014/main" id="{8C2674CB-70DD-E3D9-A81D-4D7EC55177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978102"/>
              </p:ext>
            </p:extLst>
          </p:nvPr>
        </p:nvGraphicFramePr>
        <p:xfrm>
          <a:off x="920204" y="1838656"/>
          <a:ext cx="10245602" cy="3964819"/>
        </p:xfrm>
        <a:graphic>
          <a:graphicData uri="http://schemas.openxmlformats.org/drawingml/2006/table">
            <a:tbl>
              <a:tblPr firstRow="1" bandRow="1"/>
              <a:tblGrid>
                <a:gridCol w="1921110">
                  <a:extLst>
                    <a:ext uri="{9D8B030D-6E8A-4147-A177-3AD203B41FA5}">
                      <a16:colId xmlns:a16="http://schemas.microsoft.com/office/drawing/2014/main" val="3311274988"/>
                    </a:ext>
                  </a:extLst>
                </a:gridCol>
                <a:gridCol w="707366">
                  <a:extLst>
                    <a:ext uri="{9D8B030D-6E8A-4147-A177-3AD203B41FA5}">
                      <a16:colId xmlns:a16="http://schemas.microsoft.com/office/drawing/2014/main" val="769069690"/>
                    </a:ext>
                  </a:extLst>
                </a:gridCol>
                <a:gridCol w="7617126">
                  <a:extLst>
                    <a:ext uri="{9D8B030D-6E8A-4147-A177-3AD203B41FA5}">
                      <a16:colId xmlns:a16="http://schemas.microsoft.com/office/drawing/2014/main" val="2828024469"/>
                    </a:ext>
                  </a:extLst>
                </a:gridCol>
              </a:tblGrid>
              <a:tr h="261499"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Time </a:t>
                      </a:r>
                      <a:endParaRPr lang="ko-KR" altLang="en-US" sz="1000" dirty="0">
                        <a:solidFill>
                          <a:srgbClr val="FF0000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700" dirty="0"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Agenda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572030"/>
                  </a:ext>
                </a:extLst>
              </a:tr>
              <a:tr h="41148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08:30 </a:t>
                      </a: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- </a:t>
                      </a:r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09:30 </a:t>
                      </a: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AM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60’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Registration,</a:t>
                      </a:r>
                    </a:p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Partner Pavilion &amp; Networking 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7414427"/>
                  </a:ext>
                </a:extLst>
              </a:tr>
              <a:tr h="41148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09:30 </a:t>
                      </a: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- </a:t>
                      </a:r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09:40 </a:t>
                      </a: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AM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10’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Welcoming</a:t>
                      </a:r>
                      <a:r>
                        <a:rPr lang="en-US" altLang="ko-KR" sz="1000" baseline="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 Remarks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4839628"/>
                  </a:ext>
                </a:extLst>
              </a:tr>
              <a:tr h="41148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kern="12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09:40</a:t>
                      </a:r>
                      <a:r>
                        <a:rPr lang="en-US" altLang="ko-KR" sz="1000" kern="1200" baseline="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 </a:t>
                      </a:r>
                      <a:r>
                        <a:rPr lang="en-US" altLang="ko-KR" sz="1000" kern="12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- 09:55 </a:t>
                      </a:r>
                      <a:r>
                        <a:rPr lang="en-US" altLang="ko-KR" sz="1000" kern="12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A</a:t>
                      </a:r>
                      <a:r>
                        <a:rPr lang="en-US" altLang="ko-KR" sz="1000" kern="12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M</a:t>
                      </a:r>
                      <a:endParaRPr lang="ko-KR" altLang="en-US" sz="1000" kern="12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kern="12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15’</a:t>
                      </a:r>
                      <a:endParaRPr lang="ko-KR" altLang="en-US" sz="1000" kern="12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marL="0" algn="ctr" defTabSz="914400" rtl="0" eaLnBrk="1" latinLnBrk="1" hangingPunct="1">
                        <a:lnSpc>
                          <a:spcPct val="150000"/>
                        </a:lnSpc>
                      </a:pPr>
                      <a:r>
                        <a:rPr lang="en-US" altLang="ko-KR" sz="1000" b="1" kern="120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Guest </a:t>
                      </a:r>
                      <a:r>
                        <a:rPr lang="en-US" altLang="ko-KR" sz="1000" b="1" kern="1200" dirty="0" smtClean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Speech ǀ</a:t>
                      </a:r>
                      <a:endParaRPr lang="ko-KR" altLang="en-US" sz="1000" b="1" kern="1200" dirty="0">
                        <a:solidFill>
                          <a:schemeClr val="bg1"/>
                        </a:solidFill>
                        <a:latin typeface="Samsung Sharp Sans Regular" pitchFamily="2" charset="0"/>
                        <a:ea typeface="맑은 고딕"/>
                        <a:cs typeface="Samsung Sharp Sans Regular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0560534"/>
                  </a:ext>
                </a:extLst>
              </a:tr>
              <a:tr h="41148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kern="12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09:55</a:t>
                      </a:r>
                      <a:r>
                        <a:rPr lang="en-US" altLang="ko-KR" sz="1000" kern="1200" baseline="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 </a:t>
                      </a:r>
                      <a:r>
                        <a:rPr lang="en-US" altLang="ko-KR" sz="1000" kern="12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- 10:10 </a:t>
                      </a:r>
                      <a:r>
                        <a:rPr lang="en-US" altLang="ko-KR" sz="1000" kern="12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A</a:t>
                      </a:r>
                      <a:r>
                        <a:rPr lang="en-US" altLang="ko-KR" sz="1000" kern="12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M</a:t>
                      </a:r>
                      <a:endParaRPr lang="ko-KR" altLang="en-US" sz="1000" kern="12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kern="12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15’</a:t>
                      </a:r>
                      <a:endParaRPr lang="ko-KR" altLang="en-US" sz="1000" kern="12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marL="0" algn="ctr" defTabSz="914400" rtl="0" eaLnBrk="1" latinLnBrk="1" hangingPunct="1">
                        <a:lnSpc>
                          <a:spcPct val="150000"/>
                        </a:lnSpc>
                      </a:pPr>
                      <a:r>
                        <a:rPr lang="en-US" altLang="ko-KR" sz="1000" b="1" kern="120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Guest </a:t>
                      </a:r>
                      <a:r>
                        <a:rPr lang="en-US" altLang="ko-KR" sz="1000" b="1" kern="1200" dirty="0" smtClean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Speech ǁ </a:t>
                      </a:r>
                      <a:endParaRPr lang="ko-KR" altLang="en-US" sz="1000" b="1" kern="1200" dirty="0">
                        <a:solidFill>
                          <a:schemeClr val="bg1"/>
                        </a:solidFill>
                        <a:latin typeface="Samsung Sharp Sans Regular" pitchFamily="2" charset="0"/>
                        <a:ea typeface="맑은 고딕"/>
                        <a:cs typeface="Samsung Sharp Sans Regular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4791548"/>
                  </a:ext>
                </a:extLst>
              </a:tr>
              <a:tr h="41148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+mn-lt"/>
                          <a:cs typeface="Samsung Sharp Sans Medium" pitchFamily="2" charset="0"/>
                        </a:rPr>
                        <a:t>10:10 </a:t>
                      </a: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+mn-lt"/>
                          <a:cs typeface="Samsung Sharp Sans Medium" pitchFamily="2" charset="0"/>
                        </a:rPr>
                        <a:t>- </a:t>
                      </a:r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+mn-lt"/>
                          <a:cs typeface="Samsung Sharp Sans Medium" pitchFamily="2" charset="0"/>
                        </a:rPr>
                        <a:t>11:40</a:t>
                      </a:r>
                      <a:r>
                        <a:rPr lang="en-US" altLang="ko-KR" sz="1000" baseline="0" dirty="0" smtClean="0">
                          <a:solidFill>
                            <a:schemeClr val="bg1"/>
                          </a:solidFill>
                          <a:latin typeface="+mn-lt"/>
                          <a:cs typeface="Samsung Sharp Sans Medium" pitchFamily="2" charset="0"/>
                        </a:rPr>
                        <a:t> </a:t>
                      </a:r>
                      <a:r>
                        <a:rPr lang="en-US" altLang="ko-KR" sz="1000" baseline="0" dirty="0">
                          <a:solidFill>
                            <a:schemeClr val="bg1"/>
                          </a:solidFill>
                          <a:latin typeface="+mn-lt"/>
                          <a:cs typeface="Samsung Sharp Sans Medium" pitchFamily="2" charset="0"/>
                        </a:rPr>
                        <a:t>A</a:t>
                      </a:r>
                      <a:r>
                        <a:rPr lang="en-US" altLang="ko-KR" sz="1000" baseline="0" dirty="0" smtClean="0">
                          <a:solidFill>
                            <a:schemeClr val="bg1"/>
                          </a:solidFill>
                          <a:latin typeface="+mn-lt"/>
                          <a:cs typeface="Samsung Sharp Sans Medium" pitchFamily="2" charset="0"/>
                        </a:rPr>
                        <a:t>M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+mn-lt"/>
                          <a:cs typeface="Samsung Sharp Sans Medium" pitchFamily="2" charset="0"/>
                        </a:rPr>
                        <a:t>90’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+mn-lt"/>
                          <a:cs typeface="Samsung Sharp Sans Regular" pitchFamily="2" charset="0"/>
                        </a:rPr>
                        <a:t>Tech Session 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Samsung Sharp Sans Regular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024871"/>
                  </a:ext>
                </a:extLst>
              </a:tr>
              <a:tr h="41148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11:40 </a:t>
                      </a: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- </a:t>
                      </a:r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12:00</a:t>
                      </a:r>
                      <a:r>
                        <a:rPr lang="en-US" altLang="ko-KR" sz="1000" baseline="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 </a:t>
                      </a:r>
                      <a:r>
                        <a:rPr lang="en-US" altLang="ko-KR" sz="1000" baseline="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P</a:t>
                      </a:r>
                      <a:r>
                        <a:rPr lang="en-US" altLang="ko-KR" sz="1000" baseline="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M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20’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b="1" i="0" dirty="0" smtClean="0">
                          <a:solidFill>
                            <a:schemeClr val="bg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Break</a:t>
                      </a:r>
                      <a:endParaRPr lang="ko-KR" altLang="en-US" sz="1000" b="1" i="0" dirty="0">
                        <a:solidFill>
                          <a:schemeClr val="bg1"/>
                        </a:solidFill>
                        <a:latin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9942369"/>
                  </a:ext>
                </a:extLst>
              </a:tr>
              <a:tr h="41148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+mn-lt"/>
                          <a:ea typeface="Samsung Sharp Sans Medium" pitchFamily="2" charset="0"/>
                          <a:cs typeface="Samsung Sharp Sans Medium" pitchFamily="2" charset="0"/>
                        </a:rPr>
                        <a:t>12:00 </a:t>
                      </a: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+mn-lt"/>
                          <a:ea typeface="Samsung Sharp Sans Medium" pitchFamily="2" charset="0"/>
                          <a:cs typeface="Samsung Sharp Sans Medium" pitchFamily="2" charset="0"/>
                        </a:rPr>
                        <a:t>- </a:t>
                      </a:r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+mn-lt"/>
                          <a:ea typeface="Samsung Sharp Sans Medium" pitchFamily="2" charset="0"/>
                          <a:cs typeface="Samsung Sharp Sans Medium" pitchFamily="2" charset="0"/>
                        </a:rPr>
                        <a:t>01:15</a:t>
                      </a:r>
                      <a:r>
                        <a:rPr lang="en-US" altLang="ko-KR" sz="1000" baseline="0" dirty="0" smtClean="0">
                          <a:solidFill>
                            <a:schemeClr val="bg1"/>
                          </a:solidFill>
                          <a:latin typeface="+mn-lt"/>
                          <a:ea typeface="Samsung Sharp Sans Medium" pitchFamily="2" charset="0"/>
                          <a:cs typeface="Samsung Sharp Sans Medium" pitchFamily="2" charset="0"/>
                        </a:rPr>
                        <a:t> </a:t>
                      </a:r>
                      <a:r>
                        <a:rPr lang="en-US" altLang="ko-KR" sz="1000" baseline="0" dirty="0">
                          <a:solidFill>
                            <a:schemeClr val="bg1"/>
                          </a:solidFill>
                          <a:latin typeface="+mn-lt"/>
                          <a:ea typeface="Samsung Sharp Sans Medium" pitchFamily="2" charset="0"/>
                          <a:cs typeface="Samsung Sharp Sans Medium" pitchFamily="2" charset="0"/>
                        </a:rPr>
                        <a:t>PM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+mn-lt"/>
                          <a:cs typeface="Samsung Sharp Sans Medium" pitchFamily="2" charset="0"/>
                        </a:rPr>
                        <a:t>75’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+mn-lt"/>
                          <a:ea typeface="Samsung Sharp Sans Regular" pitchFamily="2" charset="0"/>
                          <a:cs typeface="Samsung Sharp Sans Regular" pitchFamily="2" charset="0"/>
                        </a:rPr>
                        <a:t>Tech Session</a:t>
                      </a:r>
                      <a:r>
                        <a:rPr lang="en-US" altLang="ko-KR" sz="1200" b="1" baseline="0" dirty="0" smtClean="0">
                          <a:solidFill>
                            <a:schemeClr val="bg1"/>
                          </a:solidFill>
                          <a:latin typeface="+mn-lt"/>
                          <a:ea typeface="Samsung Sharp Sans Regular" pitchFamily="2" charset="0"/>
                          <a:cs typeface="Samsung Sharp Sans Regular" pitchFamily="2" charset="0"/>
                        </a:rPr>
                        <a:t> </a:t>
                      </a:r>
                      <a:endParaRPr lang="ko-KR" altLang="en-US" sz="1200" b="1" i="0" dirty="0">
                        <a:solidFill>
                          <a:schemeClr val="bg1"/>
                        </a:solidFill>
                        <a:latin typeface="+mn-lt"/>
                        <a:cs typeface="Samsung Sharp Sans Regular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9714783"/>
                  </a:ext>
                </a:extLst>
              </a:tr>
              <a:tr h="41148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01:15</a:t>
                      </a:r>
                      <a:r>
                        <a:rPr lang="en-US" altLang="ko-KR" sz="1000" baseline="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 – 01:20 PM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5’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Closing Remarks</a:t>
                      </a:r>
                      <a:endParaRPr lang="ko-KR" altLang="en-US" sz="1000" b="1" i="0" dirty="0">
                        <a:solidFill>
                          <a:schemeClr val="bg1"/>
                        </a:solidFill>
                        <a:latin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1405236"/>
                  </a:ext>
                </a:extLst>
              </a:tr>
              <a:tr h="41148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01:20 - 03:20</a:t>
                      </a:r>
                      <a:r>
                        <a:rPr lang="en-US" altLang="ko-KR" sz="1000" baseline="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 </a:t>
                      </a:r>
                      <a:r>
                        <a:rPr lang="en-US" altLang="ko-KR" sz="1000" baseline="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PM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120’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baseline="0" dirty="0" smtClean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Lunch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Partner Pavilion &amp; Networking </a:t>
                      </a:r>
                      <a:r>
                        <a:rPr lang="en-US" altLang="ko-KR" sz="1000" baseline="0" dirty="0" smtClean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 </a:t>
                      </a:r>
                      <a:endParaRPr lang="ko-KR" altLang="en-US" sz="1000" b="1" i="0" dirty="0">
                        <a:solidFill>
                          <a:schemeClr val="bg1"/>
                        </a:solidFill>
                        <a:latin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1658608"/>
                  </a:ext>
                </a:extLst>
              </a:tr>
            </a:tbl>
          </a:graphicData>
        </a:graphic>
      </p:graphicFrame>
      <p:sp>
        <p:nvSpPr>
          <p:cNvPr id="32" name="텍스트 개체 틀 6">
            <a:extLst>
              <a:ext uri="{FF2B5EF4-FFF2-40B4-BE49-F238E27FC236}">
                <a16:creationId xmlns:a16="http://schemas.microsoft.com/office/drawing/2014/main" id="{782C3B39-8F92-8AC6-C213-7E268CF9CDFB}"/>
              </a:ext>
            </a:extLst>
          </p:cNvPr>
          <p:cNvSpPr txBox="1">
            <a:spLocks/>
          </p:cNvSpPr>
          <p:nvPr/>
        </p:nvSpPr>
        <p:spPr>
          <a:xfrm>
            <a:off x="774367" y="5888709"/>
            <a:ext cx="4596277" cy="392281"/>
          </a:xfrm>
          <a:prstGeom prst="rect">
            <a:avLst/>
          </a:prstGeom>
        </p:spPr>
        <p:txBody>
          <a:bodyPr/>
          <a:lstStyle>
            <a:lvl1pPr marL="0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1pPr>
            <a:lvl2pPr marL="277262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2pPr>
            <a:lvl3pPr marL="554524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3pPr>
            <a:lvl4pPr marL="831786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4pPr>
            <a:lvl5pPr marL="1109048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261938" indent="-171450">
              <a:buFont typeface="Arial" panose="020B0604020202020204" pitchFamily="34" charset="0"/>
              <a:buChar char="•"/>
              <a:defRPr/>
            </a:pPr>
            <a:r>
              <a:rPr lang="ko-KR" altLang="en-US" sz="1000" dirty="0" smtClean="0">
                <a:solidFill>
                  <a:srgbClr val="FFFFFF"/>
                </a:solidFill>
                <a:latin typeface="+mn-ea"/>
                <a:ea typeface="+mn-ea"/>
              </a:rPr>
              <a:t>프로그램 및 일정은 변경될 수 있습니다</a:t>
            </a:r>
            <a:r>
              <a:rPr lang="en-US" altLang="ko-KR" sz="1000" dirty="0" smtClean="0">
                <a:solidFill>
                  <a:srgbClr val="FFFFFF"/>
                </a:solidFill>
                <a:latin typeface="+mn-ea"/>
                <a:ea typeface="+mn-ea"/>
              </a:rPr>
              <a:t>. </a:t>
            </a:r>
            <a:endParaRPr lang="en-US" altLang="ko-KR" sz="1000" dirty="0">
              <a:solidFill>
                <a:srgbClr val="FFFFFF"/>
              </a:solidFill>
              <a:latin typeface="+mn-ea"/>
              <a:ea typeface="+mn-ea"/>
            </a:endParaRPr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824DF3D0-0803-969A-B3EB-A12C371EFD97}"/>
              </a:ext>
            </a:extLst>
          </p:cNvPr>
          <p:cNvGrpSpPr/>
          <p:nvPr/>
        </p:nvGrpSpPr>
        <p:grpSpPr>
          <a:xfrm>
            <a:off x="641202" y="1112710"/>
            <a:ext cx="7390278" cy="865836"/>
            <a:chOff x="3258086" y="4017351"/>
            <a:chExt cx="9283558" cy="865836"/>
          </a:xfrm>
        </p:grpSpPr>
        <p:sp>
          <p:nvSpPr>
            <p:cNvPr id="34" name="텍스트 개체 틀 13">
              <a:extLst>
                <a:ext uri="{FF2B5EF4-FFF2-40B4-BE49-F238E27FC236}">
                  <a16:creationId xmlns:a16="http://schemas.microsoft.com/office/drawing/2014/main" id="{B5988B91-AAC3-7FAE-81B2-7F3E31B62699}"/>
                </a:ext>
              </a:extLst>
            </p:cNvPr>
            <p:cNvSpPr txBox="1">
              <a:spLocks/>
            </p:cNvSpPr>
            <p:nvPr/>
          </p:nvSpPr>
          <p:spPr>
            <a:xfrm>
              <a:off x="3258087" y="4017351"/>
              <a:ext cx="5399999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lvl1pPr marL="0" indent="0" algn="l">
                <a:buFontTx/>
                <a:buNone/>
                <a:defRPr sz="1800">
                  <a:latin typeface="+mj-lt"/>
                  <a:ea typeface="+mn-ea"/>
                  <a:cs typeface="+mn-cs"/>
                </a:defRPr>
              </a:lvl1pPr>
              <a:lvl2pPr marL="277262">
                <a:defRPr>
                  <a:latin typeface="+mn-lt"/>
                  <a:ea typeface="+mn-ea"/>
                  <a:cs typeface="+mn-cs"/>
                </a:defRPr>
              </a:lvl2pPr>
              <a:lvl3pPr marL="554524">
                <a:defRPr>
                  <a:latin typeface="+mn-lt"/>
                  <a:ea typeface="+mn-ea"/>
                  <a:cs typeface="+mn-cs"/>
                </a:defRPr>
              </a:lvl3pPr>
              <a:lvl4pPr marL="831786">
                <a:defRPr>
                  <a:latin typeface="+mn-lt"/>
                  <a:ea typeface="+mn-ea"/>
                  <a:cs typeface="+mn-cs"/>
                </a:defRPr>
              </a:lvl4pPr>
              <a:lvl5pPr marL="1109048">
                <a:defRPr>
                  <a:latin typeface="+mn-lt"/>
                  <a:ea typeface="+mn-ea"/>
                  <a:cs typeface="+mn-cs"/>
                </a:defRPr>
              </a:lvl5pPr>
              <a:lvl6pPr marL="1386310">
                <a:defRPr>
                  <a:latin typeface="+mn-lt"/>
                  <a:ea typeface="+mn-ea"/>
                  <a:cs typeface="+mn-cs"/>
                </a:defRPr>
              </a:lvl6pPr>
              <a:lvl7pPr marL="1663570">
                <a:defRPr>
                  <a:latin typeface="+mn-lt"/>
                  <a:ea typeface="+mn-ea"/>
                  <a:cs typeface="+mn-cs"/>
                </a:defRPr>
              </a:lvl7pPr>
              <a:lvl8pPr marL="1940834">
                <a:defRPr>
                  <a:latin typeface="+mn-lt"/>
                  <a:ea typeface="+mn-ea"/>
                  <a:cs typeface="+mn-cs"/>
                </a:defRPr>
              </a:lvl8pPr>
              <a:lvl9pPr marL="2218095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latinLnBrk="0"/>
              <a:r>
                <a:rPr lang="en-US" altLang="ko-KR" sz="2000" kern="0" dirty="0">
                  <a:solidFill>
                    <a:schemeClr val="bg1"/>
                  </a:solidFill>
                  <a:ea typeface="맑은 고딕"/>
                </a:rPr>
                <a:t>Agenda (SAFE</a:t>
              </a:r>
              <a:r>
                <a:rPr lang="ko-KR" altLang="en-US" sz="2000" b="1" dirty="0">
                  <a:solidFill>
                    <a:schemeClr val="bg1"/>
                  </a:solidFill>
                  <a:ea typeface="맑은 고딕"/>
                  <a:cs typeface="Samsung Sharp Sans Bold" pitchFamily="2" charset="0"/>
                </a:rPr>
                <a:t>™</a:t>
              </a:r>
              <a:r>
                <a:rPr lang="ko-KR" altLang="en-US" sz="2000" kern="0" dirty="0">
                  <a:solidFill>
                    <a:schemeClr val="bg1"/>
                  </a:solidFill>
                  <a:ea typeface="맑은 고딕"/>
                </a:rPr>
                <a:t> </a:t>
              </a:r>
              <a:r>
                <a:rPr lang="en-US" altLang="ko-KR" sz="2000" kern="0" dirty="0">
                  <a:solidFill>
                    <a:schemeClr val="bg1"/>
                  </a:solidFill>
                  <a:ea typeface="맑은 고딕"/>
                </a:rPr>
                <a:t>Forum)</a:t>
              </a:r>
            </a:p>
          </p:txBody>
        </p:sp>
        <p:sp>
          <p:nvSpPr>
            <p:cNvPr id="35" name="텍스트 개체 틀 2">
              <a:extLst>
                <a:ext uri="{FF2B5EF4-FFF2-40B4-BE49-F238E27FC236}">
                  <a16:creationId xmlns:a16="http://schemas.microsoft.com/office/drawing/2014/main" id="{3C534888-7FC3-2C32-2A61-E97313F7A3BC}"/>
                </a:ext>
              </a:extLst>
            </p:cNvPr>
            <p:cNvSpPr txBox="1">
              <a:spLocks/>
            </p:cNvSpPr>
            <p:nvPr/>
          </p:nvSpPr>
          <p:spPr>
            <a:xfrm>
              <a:off x="3258086" y="4343187"/>
              <a:ext cx="9283558" cy="540000"/>
            </a:xfrm>
            <a:prstGeom prst="rect">
              <a:avLst/>
            </a:prstGeom>
          </p:spPr>
          <p:txBody>
            <a:bodyPr/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277262">
                <a:defRPr>
                  <a:latin typeface="+mn-lt"/>
                  <a:ea typeface="+mn-ea"/>
                  <a:cs typeface="+mn-cs"/>
                </a:defRPr>
              </a:lvl2pPr>
              <a:lvl3pPr marL="554524">
                <a:defRPr>
                  <a:latin typeface="+mn-lt"/>
                  <a:ea typeface="+mn-ea"/>
                  <a:cs typeface="+mn-cs"/>
                </a:defRPr>
              </a:lvl3pPr>
              <a:lvl4pPr marL="831786">
                <a:defRPr>
                  <a:latin typeface="+mn-lt"/>
                  <a:ea typeface="+mn-ea"/>
                  <a:cs typeface="+mn-cs"/>
                </a:defRPr>
              </a:lvl4pPr>
              <a:lvl5pPr marL="1109048">
                <a:defRPr>
                  <a:latin typeface="+mn-lt"/>
                  <a:ea typeface="+mn-ea"/>
                  <a:cs typeface="+mn-cs"/>
                </a:defRPr>
              </a:lvl5pPr>
              <a:lvl6pPr marL="1386310">
                <a:defRPr>
                  <a:latin typeface="+mn-lt"/>
                  <a:ea typeface="+mn-ea"/>
                  <a:cs typeface="+mn-cs"/>
                </a:defRPr>
              </a:lvl6pPr>
              <a:lvl7pPr marL="1663570">
                <a:defRPr>
                  <a:latin typeface="+mn-lt"/>
                  <a:ea typeface="+mn-ea"/>
                  <a:cs typeface="+mn-cs"/>
                </a:defRPr>
              </a:lvl7pPr>
              <a:lvl8pPr marL="1940834">
                <a:defRPr>
                  <a:latin typeface="+mn-lt"/>
                  <a:ea typeface="+mn-ea"/>
                  <a:cs typeface="+mn-cs"/>
                </a:defRPr>
              </a:lvl8pPr>
              <a:lvl9pPr marL="2218095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defTabSz="554389" latinLnBrk="0" hangingPunct="0">
                <a:spcBef>
                  <a:spcPts val="200"/>
                </a:spcBef>
                <a:defRPr/>
              </a:pPr>
              <a:endParaRPr lang="en-US" altLang="ko-KR" sz="1200" kern="0" dirty="0">
                <a:solidFill>
                  <a:srgbClr val="FFFFFF"/>
                </a:solidFill>
                <a:ea typeface="Samsung Sharp Sans Medium" pitchFamily="2" charset="0"/>
                <a:cs typeface="Samsung Sharp Sans Medium" pitchFamily="2" charset="0"/>
              </a:endParaRPr>
            </a:p>
          </p:txBody>
        </p:sp>
      </p:grpSp>
      <p:sp>
        <p:nvSpPr>
          <p:cNvPr id="24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latinLnBrk="0">
              <a:defRPr/>
            </a:pPr>
            <a:r>
              <a:rPr lang="en-US" altLang="ko-KR" kern="0" dirty="0">
                <a:solidFill>
                  <a:srgbClr val="FFFFFF"/>
                </a:solidFill>
              </a:rPr>
              <a:t>Information</a:t>
            </a:r>
            <a:endParaRPr kumimoji="1" lang="ko-KR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 pitchFamily="2" charset="0"/>
              <a:ea typeface="맑은 고딕" panose="020B0503020000020004" pitchFamily="50" charset="-127"/>
              <a:cs typeface="Samsung Sharp Sans Bold" pitchFamily="2" charset="0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3EC638C6-4D41-45C7-B86A-74E2C7760CCA}"/>
              </a:ext>
            </a:extLst>
          </p:cNvPr>
          <p:cNvSpPr/>
          <p:nvPr/>
        </p:nvSpPr>
        <p:spPr>
          <a:xfrm>
            <a:off x="902990" y="3737501"/>
            <a:ext cx="10282874" cy="426128"/>
          </a:xfrm>
          <a:prstGeom prst="rect">
            <a:avLst/>
          </a:prstGeom>
          <a:noFill/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msung Sharp Sans Medium"/>
              <a:ea typeface="SamsungOneKorean 400"/>
              <a:cs typeface="+mn-cs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3EC638C6-4D41-45C7-B86A-74E2C7760CCA}"/>
              </a:ext>
            </a:extLst>
          </p:cNvPr>
          <p:cNvSpPr/>
          <p:nvPr/>
        </p:nvSpPr>
        <p:spPr>
          <a:xfrm>
            <a:off x="900688" y="4561218"/>
            <a:ext cx="10282874" cy="426128"/>
          </a:xfrm>
          <a:prstGeom prst="rect">
            <a:avLst/>
          </a:prstGeom>
          <a:noFill/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msung Sharp Sans Medium"/>
              <a:ea typeface="SamsungOneKorean 40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8015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49" y="2928627"/>
            <a:ext cx="1933194" cy="2894330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787" y="3197940"/>
            <a:ext cx="2794000" cy="2794000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5300" y="3299540"/>
            <a:ext cx="1041400" cy="2692400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98" t="18595" r="8664" b="23224"/>
          <a:stretch/>
        </p:blipFill>
        <p:spPr>
          <a:xfrm>
            <a:off x="2702120" y="4599595"/>
            <a:ext cx="2036619" cy="1223362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7213" b="36909"/>
          <a:stretch/>
        </p:blipFill>
        <p:spPr>
          <a:xfrm>
            <a:off x="9951141" y="4532458"/>
            <a:ext cx="1310843" cy="1317169"/>
          </a:xfrm>
          <a:prstGeom prst="rect">
            <a:avLst/>
          </a:prstGeom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219DC3A7-2D1F-2943-530A-7670A729523F}"/>
              </a:ext>
            </a:extLst>
          </p:cNvPr>
          <p:cNvSpPr/>
          <p:nvPr/>
        </p:nvSpPr>
        <p:spPr>
          <a:xfrm>
            <a:off x="576903" y="2615637"/>
            <a:ext cx="13292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54389" latinLnBrk="0"/>
            <a:r>
              <a:rPr lang="ko-KR" altLang="en-US" sz="1200" dirty="0">
                <a:solidFill>
                  <a:schemeClr val="bg1"/>
                </a:solidFill>
                <a:latin typeface="삼성긴고딕 Regular"/>
                <a:ea typeface="삼성긴고딕 Regular"/>
                <a:cs typeface="Samsung Sharp Sans Regular" pitchFamily="2" charset="0"/>
              </a:rPr>
              <a:t>◼</a:t>
            </a:r>
            <a:r>
              <a:rPr lang="en-US" altLang="ko-KR" sz="1200" dirty="0">
                <a:solidFill>
                  <a:schemeClr val="bg1"/>
                </a:solidFill>
                <a:latin typeface="삼성긴고딕 Regular"/>
                <a:ea typeface="삼성긴고딕 Regular"/>
                <a:cs typeface="Samsung Sharp Sans Regular" pitchFamily="2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latin typeface="Samsung Sharp Sans Bold"/>
                <a:ea typeface="삼성긴고딕 Regular"/>
                <a:cs typeface="Samsung Sharp Sans Regular" pitchFamily="2" charset="0"/>
              </a:rPr>
              <a:t>Wireless Mic</a:t>
            </a:r>
            <a:endParaRPr lang="ko-KR" altLang="en-US" sz="1200" dirty="0">
              <a:solidFill>
                <a:schemeClr val="bg1"/>
              </a:solidFill>
              <a:latin typeface="Samsung Sharp Sans Bold"/>
              <a:ea typeface="삼성긴고딕 Regular"/>
              <a:cs typeface="Samsung Sharp Sans Regular" pitchFamily="2" charset="0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D08C3F2D-565D-67D4-648C-3E08699C7EC6}"/>
              </a:ext>
            </a:extLst>
          </p:cNvPr>
          <p:cNvSpPr/>
          <p:nvPr/>
        </p:nvSpPr>
        <p:spPr>
          <a:xfrm>
            <a:off x="5412960" y="2651628"/>
            <a:ext cx="13660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54389" latinLnBrk="0"/>
            <a:r>
              <a:rPr lang="ko-KR" altLang="en-US" sz="1200" dirty="0">
                <a:solidFill>
                  <a:schemeClr val="bg1"/>
                </a:solidFill>
                <a:latin typeface="Samsung Sharp Sans Bold"/>
                <a:ea typeface="삼성긴고딕 Regular"/>
                <a:cs typeface="Samsung Sharp Sans Regular" pitchFamily="2" charset="0"/>
              </a:rPr>
              <a:t>◼</a:t>
            </a:r>
            <a:r>
              <a:rPr lang="en-US" altLang="ko-KR" sz="1200" dirty="0">
                <a:solidFill>
                  <a:schemeClr val="bg1"/>
                </a:solidFill>
                <a:latin typeface="Samsung Sharp Sans Bold"/>
                <a:ea typeface="삼성긴고딕 Regular"/>
                <a:cs typeface="Samsung Sharp Sans Regular" pitchFamily="2" charset="0"/>
              </a:rPr>
              <a:t> Handheld Mic</a:t>
            </a:r>
            <a:endParaRPr lang="ko-KR" altLang="en-US" sz="1200" dirty="0">
              <a:solidFill>
                <a:schemeClr val="bg1"/>
              </a:solidFill>
              <a:latin typeface="Samsung Sharp Sans Bold"/>
              <a:ea typeface="삼성긴고딕 Regular"/>
              <a:cs typeface="Samsung Sharp Sans Regular" pitchFamily="2" charset="0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4BAB24B7-FBDB-A1B9-EA99-913A78B8E894}"/>
              </a:ext>
            </a:extLst>
          </p:cNvPr>
          <p:cNvSpPr/>
          <p:nvPr/>
        </p:nvSpPr>
        <p:spPr>
          <a:xfrm>
            <a:off x="8529111" y="2630687"/>
            <a:ext cx="11913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54389" latinLnBrk="0"/>
            <a:r>
              <a:rPr lang="ko-KR" altLang="en-US" sz="1200" dirty="0">
                <a:solidFill>
                  <a:schemeClr val="bg1"/>
                </a:solidFill>
                <a:latin typeface="Samsung Sharp Sans Bold"/>
                <a:ea typeface="삼성긴고딕 Regular"/>
                <a:cs typeface="Samsung Sharp Sans Regular" pitchFamily="2" charset="0"/>
              </a:rPr>
              <a:t>◼</a:t>
            </a:r>
            <a:r>
              <a:rPr lang="en-US" altLang="ko-KR" sz="1200" dirty="0">
                <a:solidFill>
                  <a:schemeClr val="bg1"/>
                </a:solidFill>
                <a:latin typeface="Samsung Sharp Sans Bold"/>
                <a:ea typeface="삼성긴고딕 Regular"/>
                <a:cs typeface="Samsung Sharp Sans Regular" pitchFamily="2" charset="0"/>
              </a:rPr>
              <a:t> PPT Pointer</a:t>
            </a:r>
            <a:endParaRPr lang="ko-KR" altLang="en-US" sz="1200" dirty="0">
              <a:solidFill>
                <a:schemeClr val="bg1"/>
              </a:solidFill>
              <a:latin typeface="Samsung Sharp Sans Bold"/>
              <a:ea typeface="삼성긴고딕 Regular"/>
              <a:cs typeface="Samsung Sharp Sans Regular" pitchFamily="2" charset="0"/>
            </a:endParaRP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824DF3D0-0803-969A-B3EB-A12C371EFD97}"/>
              </a:ext>
            </a:extLst>
          </p:cNvPr>
          <p:cNvGrpSpPr/>
          <p:nvPr/>
        </p:nvGrpSpPr>
        <p:grpSpPr>
          <a:xfrm>
            <a:off x="576903" y="1112710"/>
            <a:ext cx="9880585" cy="968139"/>
            <a:chOff x="3197673" y="4017351"/>
            <a:chExt cx="9283558" cy="968139"/>
          </a:xfrm>
        </p:grpSpPr>
        <p:sp>
          <p:nvSpPr>
            <p:cNvPr id="26" name="텍스트 개체 틀 13">
              <a:extLst>
                <a:ext uri="{FF2B5EF4-FFF2-40B4-BE49-F238E27FC236}">
                  <a16:creationId xmlns:a16="http://schemas.microsoft.com/office/drawing/2014/main" id="{B5988B91-AAC3-7FAE-81B2-7F3E31B62699}"/>
                </a:ext>
              </a:extLst>
            </p:cNvPr>
            <p:cNvSpPr txBox="1">
              <a:spLocks/>
            </p:cNvSpPr>
            <p:nvPr/>
          </p:nvSpPr>
          <p:spPr>
            <a:xfrm>
              <a:off x="3258087" y="4017351"/>
              <a:ext cx="5399999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lvl1pPr marL="0" indent="0" algn="l">
                <a:buFontTx/>
                <a:buNone/>
                <a:defRPr sz="1800">
                  <a:latin typeface="+mj-lt"/>
                  <a:ea typeface="+mn-ea"/>
                  <a:cs typeface="+mn-cs"/>
                </a:defRPr>
              </a:lvl1pPr>
              <a:lvl2pPr marL="277262">
                <a:defRPr>
                  <a:latin typeface="+mn-lt"/>
                  <a:ea typeface="+mn-ea"/>
                  <a:cs typeface="+mn-cs"/>
                </a:defRPr>
              </a:lvl2pPr>
              <a:lvl3pPr marL="554524">
                <a:defRPr>
                  <a:latin typeface="+mn-lt"/>
                  <a:ea typeface="+mn-ea"/>
                  <a:cs typeface="+mn-cs"/>
                </a:defRPr>
              </a:lvl3pPr>
              <a:lvl4pPr marL="831786">
                <a:defRPr>
                  <a:latin typeface="+mn-lt"/>
                  <a:ea typeface="+mn-ea"/>
                  <a:cs typeface="+mn-cs"/>
                </a:defRPr>
              </a:lvl4pPr>
              <a:lvl5pPr marL="1109048">
                <a:defRPr>
                  <a:latin typeface="+mn-lt"/>
                  <a:ea typeface="+mn-ea"/>
                  <a:cs typeface="+mn-cs"/>
                </a:defRPr>
              </a:lvl5pPr>
              <a:lvl6pPr marL="1386310">
                <a:defRPr>
                  <a:latin typeface="+mn-lt"/>
                  <a:ea typeface="+mn-ea"/>
                  <a:cs typeface="+mn-cs"/>
                </a:defRPr>
              </a:lvl6pPr>
              <a:lvl7pPr marL="1663570">
                <a:defRPr>
                  <a:latin typeface="+mn-lt"/>
                  <a:ea typeface="+mn-ea"/>
                  <a:cs typeface="+mn-cs"/>
                </a:defRPr>
              </a:lvl7pPr>
              <a:lvl8pPr marL="1940834">
                <a:defRPr>
                  <a:latin typeface="+mn-lt"/>
                  <a:ea typeface="+mn-ea"/>
                  <a:cs typeface="+mn-cs"/>
                </a:defRPr>
              </a:lvl8pPr>
              <a:lvl9pPr marL="2218095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latinLnBrk="0"/>
              <a:r>
                <a:rPr lang="en-US" altLang="ko-KR" sz="2000" kern="0" dirty="0">
                  <a:solidFill>
                    <a:srgbClr val="FFFFFF"/>
                  </a:solidFill>
                  <a:ea typeface="맑은 고딕"/>
                </a:rPr>
                <a:t>Speaker Kit</a:t>
              </a:r>
            </a:p>
          </p:txBody>
        </p:sp>
        <p:sp>
          <p:nvSpPr>
            <p:cNvPr id="27" name="텍스트 개체 틀 2">
              <a:extLst>
                <a:ext uri="{FF2B5EF4-FFF2-40B4-BE49-F238E27FC236}">
                  <a16:creationId xmlns:a16="http://schemas.microsoft.com/office/drawing/2014/main" id="{3C534888-7FC3-2C32-2A61-E97313F7A3BC}"/>
                </a:ext>
              </a:extLst>
            </p:cNvPr>
            <p:cNvSpPr txBox="1">
              <a:spLocks/>
            </p:cNvSpPr>
            <p:nvPr/>
          </p:nvSpPr>
          <p:spPr>
            <a:xfrm>
              <a:off x="3197673" y="4445490"/>
              <a:ext cx="9283558" cy="540000"/>
            </a:xfrm>
            <a:prstGeom prst="rect">
              <a:avLst/>
            </a:prstGeom>
          </p:spPr>
          <p:txBody>
            <a:bodyPr/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277262">
                <a:defRPr>
                  <a:latin typeface="+mn-lt"/>
                  <a:ea typeface="+mn-ea"/>
                  <a:cs typeface="+mn-cs"/>
                </a:defRPr>
              </a:lvl2pPr>
              <a:lvl3pPr marL="554524">
                <a:defRPr>
                  <a:latin typeface="+mn-lt"/>
                  <a:ea typeface="+mn-ea"/>
                  <a:cs typeface="+mn-cs"/>
                </a:defRPr>
              </a:lvl3pPr>
              <a:lvl4pPr marL="831786">
                <a:defRPr>
                  <a:latin typeface="+mn-lt"/>
                  <a:ea typeface="+mn-ea"/>
                  <a:cs typeface="+mn-cs"/>
                </a:defRPr>
              </a:lvl4pPr>
              <a:lvl5pPr marL="1109048">
                <a:defRPr>
                  <a:latin typeface="+mn-lt"/>
                  <a:ea typeface="+mn-ea"/>
                  <a:cs typeface="+mn-cs"/>
                </a:defRPr>
              </a:lvl5pPr>
              <a:lvl6pPr marL="1386310">
                <a:defRPr>
                  <a:latin typeface="+mn-lt"/>
                  <a:ea typeface="+mn-ea"/>
                  <a:cs typeface="+mn-cs"/>
                </a:defRPr>
              </a:lvl6pPr>
              <a:lvl7pPr marL="1663570">
                <a:defRPr>
                  <a:latin typeface="+mn-lt"/>
                  <a:ea typeface="+mn-ea"/>
                  <a:cs typeface="+mn-cs"/>
                </a:defRPr>
              </a:lvl7pPr>
              <a:lvl8pPr marL="1940834">
                <a:defRPr>
                  <a:latin typeface="+mn-lt"/>
                  <a:ea typeface="+mn-ea"/>
                  <a:cs typeface="+mn-cs"/>
                </a:defRPr>
              </a:lvl8pPr>
              <a:lvl9pPr marL="2218095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 defTabSz="554389" latinLnBrk="0" hangingPunct="0">
                <a:spcBef>
                  <a:spcPts val="200"/>
                </a:spcBef>
                <a:buFontTx/>
                <a:buChar char="-"/>
                <a:defRPr/>
              </a:pPr>
              <a:r>
                <a:rPr lang="ko-KR" altLang="en-US" sz="1500" kern="0" dirty="0" err="1" smtClean="0">
                  <a:solidFill>
                    <a:srgbClr val="FFFFFF"/>
                  </a:solidFill>
                  <a:latin typeface="+mn-ea"/>
                  <a:cs typeface="Samsung Sharp Sans Medium" pitchFamily="2" charset="0"/>
                </a:rPr>
                <a:t>백스테이지에서</a:t>
              </a:r>
              <a:r>
                <a:rPr lang="ko-KR" altLang="en-US" sz="1500" kern="0" dirty="0" smtClean="0">
                  <a:solidFill>
                    <a:srgbClr val="FFFFFF"/>
                  </a:solidFill>
                  <a:latin typeface="+mn-ea"/>
                  <a:cs typeface="Samsung Sharp Sans Medium" pitchFamily="2" charset="0"/>
                </a:rPr>
                <a:t> 무선</a:t>
              </a:r>
              <a:r>
                <a:rPr lang="en-US" altLang="ko-KR" sz="1500" kern="0" dirty="0" smtClean="0">
                  <a:solidFill>
                    <a:srgbClr val="FFFFFF"/>
                  </a:solidFill>
                  <a:latin typeface="+mn-ea"/>
                  <a:cs typeface="Samsung Sharp Sans Medium" pitchFamily="2" charset="0"/>
                </a:rPr>
                <a:t> </a:t>
              </a:r>
              <a:r>
                <a:rPr lang="ko-KR" altLang="en-US" sz="1500" kern="0" dirty="0" smtClean="0">
                  <a:solidFill>
                    <a:srgbClr val="FFFFFF"/>
                  </a:solidFill>
                  <a:latin typeface="+mn-ea"/>
                  <a:cs typeface="Samsung Sharp Sans Medium" pitchFamily="2" charset="0"/>
                </a:rPr>
                <a:t>마이크와 </a:t>
              </a:r>
              <a:r>
                <a:rPr lang="en-US" altLang="ko-KR" sz="1500" kern="0" dirty="0" smtClean="0">
                  <a:solidFill>
                    <a:srgbClr val="FFFFFF"/>
                  </a:solidFill>
                  <a:latin typeface="+mn-ea"/>
                  <a:cs typeface="Samsung Sharp Sans Medium" pitchFamily="2" charset="0"/>
                </a:rPr>
                <a:t>PPT </a:t>
              </a:r>
              <a:r>
                <a:rPr lang="ko-KR" altLang="en-US" sz="1500" kern="0" dirty="0" smtClean="0">
                  <a:solidFill>
                    <a:srgbClr val="FFFFFF"/>
                  </a:solidFill>
                  <a:latin typeface="+mn-ea"/>
                  <a:cs typeface="Samsung Sharp Sans Medium" pitchFamily="2" charset="0"/>
                </a:rPr>
                <a:t>포인터를</a:t>
              </a:r>
              <a:r>
                <a:rPr lang="en-US" altLang="ko-KR" sz="1500" kern="0" dirty="0" smtClean="0">
                  <a:solidFill>
                    <a:srgbClr val="FFFFFF"/>
                  </a:solidFill>
                  <a:latin typeface="+mn-ea"/>
                  <a:cs typeface="Samsung Sharp Sans Medium" pitchFamily="2" charset="0"/>
                </a:rPr>
                <a:t> </a:t>
              </a:r>
              <a:r>
                <a:rPr lang="ko-KR" altLang="en-US" sz="1500" kern="0" dirty="0" smtClean="0">
                  <a:solidFill>
                    <a:srgbClr val="FFFFFF"/>
                  </a:solidFill>
                  <a:latin typeface="+mn-ea"/>
                  <a:cs typeface="Samsung Sharp Sans Medium" pitchFamily="2" charset="0"/>
                </a:rPr>
                <a:t>전달 드릴 예정입니다</a:t>
              </a:r>
              <a:r>
                <a:rPr lang="en-US" altLang="ko-KR" sz="1500" kern="0" dirty="0" smtClean="0">
                  <a:solidFill>
                    <a:srgbClr val="FFFFFF"/>
                  </a:solidFill>
                  <a:latin typeface="+mn-ea"/>
                  <a:cs typeface="Samsung Sharp Sans Medium" pitchFamily="2" charset="0"/>
                </a:rPr>
                <a:t>. </a:t>
              </a:r>
            </a:p>
            <a:p>
              <a:pPr marL="285750" indent="-285750" defTabSz="554389" latinLnBrk="0" hangingPunct="0">
                <a:spcBef>
                  <a:spcPts val="200"/>
                </a:spcBef>
                <a:buFontTx/>
                <a:buChar char="-"/>
                <a:defRPr/>
              </a:pPr>
              <a:r>
                <a:rPr lang="ko-KR" altLang="en-US" sz="1500" kern="0" dirty="0" smtClean="0">
                  <a:solidFill>
                    <a:srgbClr val="FFFFFF"/>
                  </a:solidFill>
                  <a:latin typeface="+mn-ea"/>
                  <a:cs typeface="Samsung Sharp Sans Medium" pitchFamily="2" charset="0"/>
                </a:rPr>
                <a:t>무선마이크 </a:t>
              </a:r>
              <a:r>
                <a:rPr lang="ko-KR" altLang="en-US" sz="1500" kern="0" dirty="0">
                  <a:solidFill>
                    <a:srgbClr val="FFFFFF"/>
                  </a:solidFill>
                  <a:latin typeface="+mn-ea"/>
                  <a:cs typeface="Samsung Sharp Sans Medium" pitchFamily="2" charset="0"/>
                </a:rPr>
                <a:t>사용을 원하지 않으실 경우</a:t>
              </a:r>
              <a:r>
                <a:rPr lang="en-US" altLang="ko-KR" sz="1500" kern="0" dirty="0">
                  <a:solidFill>
                    <a:srgbClr val="FFFFFF"/>
                  </a:solidFill>
                  <a:latin typeface="+mn-ea"/>
                  <a:cs typeface="Samsung Sharp Sans Medium" pitchFamily="2" charset="0"/>
                </a:rPr>
                <a:t>, Handheld </a:t>
              </a:r>
              <a:r>
                <a:rPr lang="ko-KR" altLang="en-US" sz="1500" kern="0" dirty="0">
                  <a:solidFill>
                    <a:srgbClr val="FFFFFF"/>
                  </a:solidFill>
                  <a:latin typeface="+mn-ea"/>
                  <a:cs typeface="Samsung Sharp Sans Medium" pitchFamily="2" charset="0"/>
                </a:rPr>
                <a:t>마이크 제공 예정이오니</a:t>
              </a:r>
              <a:r>
                <a:rPr lang="en-US" altLang="ko-KR" sz="1500" kern="0" dirty="0">
                  <a:solidFill>
                    <a:srgbClr val="FFFFFF"/>
                  </a:solidFill>
                  <a:latin typeface="+mn-ea"/>
                  <a:cs typeface="Samsung Sharp Sans Medium" pitchFamily="2" charset="0"/>
                </a:rPr>
                <a:t> </a:t>
              </a:r>
              <a:r>
                <a:rPr lang="ko-KR" altLang="en-US" sz="1500" kern="0" dirty="0">
                  <a:solidFill>
                    <a:srgbClr val="FFFFFF"/>
                  </a:solidFill>
                  <a:latin typeface="+mn-ea"/>
                  <a:cs typeface="Samsung Sharp Sans Medium" pitchFamily="2" charset="0"/>
                </a:rPr>
                <a:t>필요시 스태프에게 말씀 </a:t>
              </a:r>
              <a:r>
                <a:rPr lang="ko-KR" altLang="en-US" sz="1500" kern="0" dirty="0" smtClean="0">
                  <a:solidFill>
                    <a:srgbClr val="FFFFFF"/>
                  </a:solidFill>
                  <a:latin typeface="+mn-ea"/>
                  <a:cs typeface="Samsung Sharp Sans Medium" pitchFamily="2" charset="0"/>
                </a:rPr>
                <a:t>부탁드립니다</a:t>
              </a:r>
              <a:r>
                <a:rPr lang="en-US" altLang="ko-KR" sz="1500" kern="0" dirty="0" smtClean="0">
                  <a:solidFill>
                    <a:srgbClr val="FFFFFF"/>
                  </a:solidFill>
                  <a:latin typeface="+mn-ea"/>
                  <a:cs typeface="Samsung Sharp Sans Medium" pitchFamily="2" charset="0"/>
                </a:rPr>
                <a:t>.</a:t>
              </a:r>
              <a:endParaRPr lang="en-US" altLang="ko-KR" sz="1500" kern="0" dirty="0">
                <a:solidFill>
                  <a:srgbClr val="FFFFFF"/>
                </a:solidFill>
                <a:latin typeface="+mn-ea"/>
                <a:cs typeface="Samsung Sharp Sans Medium" pitchFamily="2" charset="0"/>
              </a:endParaRPr>
            </a:p>
          </p:txBody>
        </p:sp>
      </p:grpSp>
      <p:sp>
        <p:nvSpPr>
          <p:cNvPr id="28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latinLnBrk="0">
              <a:defRPr/>
            </a:pPr>
            <a:r>
              <a:rPr lang="en-US" altLang="ko-KR" kern="0" dirty="0">
                <a:solidFill>
                  <a:srgbClr val="FFFFFF"/>
                </a:solidFill>
              </a:rPr>
              <a:t>Information</a:t>
            </a:r>
            <a:endParaRPr kumimoji="1" lang="ko-KR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 pitchFamily="2" charset="0"/>
              <a:ea typeface="맑은 고딕" panose="020B0503020000020004" pitchFamily="50" charset="-127"/>
              <a:cs typeface="Samsung Sharp Sans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783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samsung_color">
      <a:dk1>
        <a:srgbClr val="202020"/>
      </a:dk1>
      <a:lt1>
        <a:sysClr val="window" lastClr="FFFFFF"/>
      </a:lt1>
      <a:dk2>
        <a:srgbClr val="2138E3"/>
      </a:dk2>
      <a:lt2>
        <a:srgbClr val="F2F2F2"/>
      </a:lt2>
      <a:accent1>
        <a:srgbClr val="0077C8"/>
      </a:accent1>
      <a:accent2>
        <a:srgbClr val="00B3E3"/>
      </a:accent2>
      <a:accent3>
        <a:srgbClr val="00C3B2"/>
      </a:accent3>
      <a:accent4>
        <a:srgbClr val="97D653"/>
      </a:accent4>
      <a:accent5>
        <a:srgbClr val="FFB546"/>
      </a:accent5>
      <a:accent6>
        <a:srgbClr val="FF4337"/>
      </a:accent6>
      <a:hlink>
        <a:srgbClr val="FFFFFF"/>
      </a:hlink>
      <a:folHlink>
        <a:srgbClr val="F2F2F2"/>
      </a:folHlink>
    </a:clrScheme>
    <a:fontScheme name="사용자 지정 5">
      <a:majorFont>
        <a:latin typeface="Samsung Sharp Sans Bold"/>
        <a:ea typeface="SamsungOneKorean 700"/>
        <a:cs typeface=""/>
      </a:majorFont>
      <a:minorFont>
        <a:latin typeface="Samsung Sharp Sans Medium"/>
        <a:ea typeface="SamsungOneKorean 400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2408</TotalTime>
  <Words>1181</Words>
  <Application>Microsoft Office PowerPoint</Application>
  <PresentationFormat>와이드스크린</PresentationFormat>
  <Paragraphs>289</Paragraphs>
  <Slides>21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16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38" baseType="lpstr">
      <vt:lpstr>SamsungOneKorean 300</vt:lpstr>
      <vt:lpstr>SamsungOneKorean 400</vt:lpstr>
      <vt:lpstr>SamsungOneKorean 500</vt:lpstr>
      <vt:lpstr>SamsungOneKorean 600</vt:lpstr>
      <vt:lpstr>SamsungOneKorean 700</vt:lpstr>
      <vt:lpstr>SamsungOneKoreanOTF 400</vt:lpstr>
      <vt:lpstr>맑은 고딕</vt:lpstr>
      <vt:lpstr>삼성긴고딕 Regular</vt:lpstr>
      <vt:lpstr>Arial</vt:lpstr>
      <vt:lpstr>Calibri</vt:lpstr>
      <vt:lpstr>Cambria Math</vt:lpstr>
      <vt:lpstr>Samsung Sharp Sans Bold</vt:lpstr>
      <vt:lpstr>Samsung Sharp Sans Medium</vt:lpstr>
      <vt:lpstr>Samsung Sharp Sans Regular</vt:lpstr>
      <vt:lpstr>SamsungOne 400</vt:lpstr>
      <vt:lpstr>SamsungOne 800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HBM Tech Seminar</dc:title>
  <dc:creator>고아름/Ahreum Co</dc:creator>
  <cp:lastModifiedBy>Windows 사용자</cp:lastModifiedBy>
  <cp:revision>172</cp:revision>
  <dcterms:created xsi:type="dcterms:W3CDTF">2024-10-02T04:29:00Z</dcterms:created>
  <dcterms:modified xsi:type="dcterms:W3CDTF">2025-06-12T08:12:23Z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</Properties>
</file>